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0" r:id="rId6"/>
    <p:sldId id="288" r:id="rId7"/>
    <p:sldId id="287" r:id="rId8"/>
    <p:sldId id="276" r:id="rId9"/>
    <p:sldId id="289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BCC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32A73-3FE2-4624-A338-FD9014CB2DC7}" v="3" dt="2021-01-05T14:34:18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2b485fe5-ca5b-4df1-b503-f33a1204702f" providerId="ADAL" clId="{DF0D4CB7-FA87-427C-9B9D-490D9E0CDE85}"/>
    <pc:docChg chg="undo custSel modSld">
      <pc:chgData name="Lisa Lodge" userId="2b485fe5-ca5b-4df1-b503-f33a1204702f" providerId="ADAL" clId="{DF0D4CB7-FA87-427C-9B9D-490D9E0CDE85}" dt="2020-09-01T14:57:23.058" v="117" actId="20577"/>
      <pc:docMkLst>
        <pc:docMk/>
      </pc:docMkLst>
      <pc:sldChg chg="addSp delSp modSp mod">
        <pc:chgData name="Lisa Lodge" userId="2b485fe5-ca5b-4df1-b503-f33a1204702f" providerId="ADAL" clId="{DF0D4CB7-FA87-427C-9B9D-490D9E0CDE85}" dt="2020-09-01T14:53:42.811" v="106" actId="1076"/>
        <pc:sldMkLst>
          <pc:docMk/>
          <pc:sldMk cId="2725769990" sldId="276"/>
        </pc:sldMkLst>
        <pc:picChg chg="add mod">
          <ac:chgData name="Lisa Lodge" userId="2b485fe5-ca5b-4df1-b503-f33a1204702f" providerId="ADAL" clId="{DF0D4CB7-FA87-427C-9B9D-490D9E0CDE85}" dt="2020-09-01T14:53:42.811" v="106" actId="1076"/>
          <ac:picMkLst>
            <pc:docMk/>
            <pc:sldMk cId="2725769990" sldId="276"/>
            <ac:picMk id="3" creationId="{1F6FD3D6-62A9-4A67-AD5E-9482E4350439}"/>
          </ac:picMkLst>
        </pc:picChg>
        <pc:picChg chg="del">
          <ac:chgData name="Lisa Lodge" userId="2b485fe5-ca5b-4df1-b503-f33a1204702f" providerId="ADAL" clId="{DF0D4CB7-FA87-427C-9B9D-490D9E0CDE85}" dt="2020-09-01T14:48:11.917" v="101" actId="478"/>
          <ac:picMkLst>
            <pc:docMk/>
            <pc:sldMk cId="2725769990" sldId="276"/>
            <ac:picMk id="4" creationId="{2190817F-961B-4428-9F94-8545DD104893}"/>
          </ac:picMkLst>
        </pc:picChg>
      </pc:sldChg>
      <pc:sldChg chg="addSp delSp modSp mod">
        <pc:chgData name="Lisa Lodge" userId="2b485fe5-ca5b-4df1-b503-f33a1204702f" providerId="ADAL" clId="{DF0D4CB7-FA87-427C-9B9D-490D9E0CDE85}" dt="2020-09-01T14:57:04.011" v="115" actId="1076"/>
        <pc:sldMkLst>
          <pc:docMk/>
          <pc:sldMk cId="1840617628" sldId="279"/>
        </pc:sldMkLst>
        <pc:picChg chg="add mod">
          <ac:chgData name="Lisa Lodge" userId="2b485fe5-ca5b-4df1-b503-f33a1204702f" providerId="ADAL" clId="{DF0D4CB7-FA87-427C-9B9D-490D9E0CDE85}" dt="2020-09-01T14:57:04.011" v="115" actId="1076"/>
          <ac:picMkLst>
            <pc:docMk/>
            <pc:sldMk cId="1840617628" sldId="279"/>
            <ac:picMk id="2" creationId="{647CDFD1-27A7-436E-8C6A-D239A4DD55FF}"/>
          </ac:picMkLst>
        </pc:picChg>
        <pc:picChg chg="del">
          <ac:chgData name="Lisa Lodge" userId="2b485fe5-ca5b-4df1-b503-f33a1204702f" providerId="ADAL" clId="{DF0D4CB7-FA87-427C-9B9D-490D9E0CDE85}" dt="2020-09-01T14:56:04.584" v="110" actId="478"/>
          <ac:picMkLst>
            <pc:docMk/>
            <pc:sldMk cId="1840617628" sldId="279"/>
            <ac:picMk id="3" creationId="{2F28F494-7285-4AD0-86A6-1A3831E6D492}"/>
          </ac:picMkLst>
        </pc:picChg>
      </pc:sldChg>
      <pc:sldChg chg="addSp delSp modSp mod">
        <pc:chgData name="Lisa Lodge" userId="2b485fe5-ca5b-4df1-b503-f33a1204702f" providerId="ADAL" clId="{DF0D4CB7-FA87-427C-9B9D-490D9E0CDE85}" dt="2020-09-01T14:55:58.317" v="109" actId="14100"/>
        <pc:sldMkLst>
          <pc:docMk/>
          <pc:sldMk cId="3808230014" sldId="289"/>
        </pc:sldMkLst>
        <pc:picChg chg="add mod">
          <ac:chgData name="Lisa Lodge" userId="2b485fe5-ca5b-4df1-b503-f33a1204702f" providerId="ADAL" clId="{DF0D4CB7-FA87-427C-9B9D-490D9E0CDE85}" dt="2020-09-01T14:55:58.317" v="109" actId="14100"/>
          <ac:picMkLst>
            <pc:docMk/>
            <pc:sldMk cId="3808230014" sldId="289"/>
            <ac:picMk id="2" creationId="{FD88AE28-F695-417D-ADC2-639F19F1BAAE}"/>
          </ac:picMkLst>
        </pc:picChg>
        <pc:picChg chg="del">
          <ac:chgData name="Lisa Lodge" userId="2b485fe5-ca5b-4df1-b503-f33a1204702f" providerId="ADAL" clId="{DF0D4CB7-FA87-427C-9B9D-490D9E0CDE85}" dt="2020-09-01T14:54:46.834" v="107" actId="478"/>
          <ac:picMkLst>
            <pc:docMk/>
            <pc:sldMk cId="3808230014" sldId="289"/>
            <ac:picMk id="3" creationId="{24BA6227-589E-4F12-AB01-BF95D31A9248}"/>
          </ac:picMkLst>
        </pc:picChg>
      </pc:sldChg>
      <pc:sldChg chg="modSp mod">
        <pc:chgData name="Lisa Lodge" userId="2b485fe5-ca5b-4df1-b503-f33a1204702f" providerId="ADAL" clId="{DF0D4CB7-FA87-427C-9B9D-490D9E0CDE85}" dt="2020-09-01T14:57:23.058" v="117" actId="20577"/>
        <pc:sldMkLst>
          <pc:docMk/>
          <pc:sldMk cId="3822515035" sldId="290"/>
        </pc:sldMkLst>
        <pc:spChg chg="mod">
          <ac:chgData name="Lisa Lodge" userId="2b485fe5-ca5b-4df1-b503-f33a1204702f" providerId="ADAL" clId="{DF0D4CB7-FA87-427C-9B9D-490D9E0CDE85}" dt="2020-09-01T14:57:23.058" v="117" actId="20577"/>
          <ac:spMkLst>
            <pc:docMk/>
            <pc:sldMk cId="3822515035" sldId="290"/>
            <ac:spMk id="3" creationId="{DE4BEE98-4278-4D23-A603-50E384CF3FB6}"/>
          </ac:spMkLst>
        </pc:spChg>
        <pc:spChg chg="mod">
          <ac:chgData name="Lisa Lodge" userId="2b485fe5-ca5b-4df1-b503-f33a1204702f" providerId="ADAL" clId="{DF0D4CB7-FA87-427C-9B9D-490D9E0CDE85}" dt="2020-09-01T14:47:55.035" v="100"/>
          <ac:spMkLst>
            <pc:docMk/>
            <pc:sldMk cId="3822515035" sldId="290"/>
            <ac:spMk id="7" creationId="{905242BE-E7F5-4D60-9ECF-CABE85754095}"/>
          </ac:spMkLst>
        </pc:spChg>
      </pc:sldChg>
    </pc:docChg>
  </pc:docChgLst>
  <pc:docChgLst>
    <pc:chgData name="Lisa Lodge" userId="2b485fe5-ca5b-4df1-b503-f33a1204702f" providerId="ADAL" clId="{D1432A73-3FE2-4624-A338-FD9014CB2DC7}"/>
    <pc:docChg chg="custSel modSld">
      <pc:chgData name="Lisa Lodge" userId="2b485fe5-ca5b-4df1-b503-f33a1204702f" providerId="ADAL" clId="{D1432A73-3FE2-4624-A338-FD9014CB2DC7}" dt="2021-01-05T14:59:14.734" v="32" actId="1076"/>
      <pc:docMkLst>
        <pc:docMk/>
      </pc:docMkLst>
      <pc:sldChg chg="addSp delSp modSp mod">
        <pc:chgData name="Lisa Lodge" userId="2b485fe5-ca5b-4df1-b503-f33a1204702f" providerId="ADAL" clId="{D1432A73-3FE2-4624-A338-FD9014CB2DC7}" dt="2021-01-05T14:29:58.795" v="4" actId="14100"/>
        <pc:sldMkLst>
          <pc:docMk/>
          <pc:sldMk cId="659468674" sldId="256"/>
        </pc:sldMkLst>
        <pc:picChg chg="del mod">
          <ac:chgData name="Lisa Lodge" userId="2b485fe5-ca5b-4df1-b503-f33a1204702f" providerId="ADAL" clId="{D1432A73-3FE2-4624-A338-FD9014CB2DC7}" dt="2021-01-05T14:28:18.162" v="1" actId="478"/>
          <ac:picMkLst>
            <pc:docMk/>
            <pc:sldMk cId="659468674" sldId="256"/>
            <ac:picMk id="3" creationId="{7BBB2B66-5BED-4920-AFDF-5E344D287ADD}"/>
          </ac:picMkLst>
        </pc:picChg>
        <pc:picChg chg="add mod">
          <ac:chgData name="Lisa Lodge" userId="2b485fe5-ca5b-4df1-b503-f33a1204702f" providerId="ADAL" clId="{D1432A73-3FE2-4624-A338-FD9014CB2DC7}" dt="2021-01-05T14:29:58.795" v="4" actId="14100"/>
          <ac:picMkLst>
            <pc:docMk/>
            <pc:sldMk cId="659468674" sldId="256"/>
            <ac:picMk id="4" creationId="{0E64DAFF-3EDF-4106-83F1-97A92123D8C9}"/>
          </ac:picMkLst>
        </pc:picChg>
      </pc:sldChg>
      <pc:sldChg chg="addSp delSp modSp mod">
        <pc:chgData name="Lisa Lodge" userId="2b485fe5-ca5b-4df1-b503-f33a1204702f" providerId="ADAL" clId="{D1432A73-3FE2-4624-A338-FD9014CB2DC7}" dt="2021-01-05T14:55:39.988" v="24" actId="1076"/>
        <pc:sldMkLst>
          <pc:docMk/>
          <pc:sldMk cId="2725769990" sldId="276"/>
        </pc:sldMkLst>
        <pc:picChg chg="del">
          <ac:chgData name="Lisa Lodge" userId="2b485fe5-ca5b-4df1-b503-f33a1204702f" providerId="ADAL" clId="{D1432A73-3FE2-4624-A338-FD9014CB2DC7}" dt="2021-01-05T14:52:45.882" v="22" actId="478"/>
          <ac:picMkLst>
            <pc:docMk/>
            <pc:sldMk cId="2725769990" sldId="276"/>
            <ac:picMk id="3" creationId="{1F6FD3D6-62A9-4A67-AD5E-9482E4350439}"/>
          </ac:picMkLst>
        </pc:picChg>
        <pc:picChg chg="add mod">
          <ac:chgData name="Lisa Lodge" userId="2b485fe5-ca5b-4df1-b503-f33a1204702f" providerId="ADAL" clId="{D1432A73-3FE2-4624-A338-FD9014CB2DC7}" dt="2021-01-05T14:55:39.988" v="24" actId="1076"/>
          <ac:picMkLst>
            <pc:docMk/>
            <pc:sldMk cId="2725769990" sldId="276"/>
            <ac:picMk id="5" creationId="{44B649AA-25C3-43AF-BB53-DB7BBEAD7F9A}"/>
          </ac:picMkLst>
        </pc:picChg>
      </pc:sldChg>
      <pc:sldChg chg="addSp delSp modSp mod">
        <pc:chgData name="Lisa Lodge" userId="2b485fe5-ca5b-4df1-b503-f33a1204702f" providerId="ADAL" clId="{D1432A73-3FE2-4624-A338-FD9014CB2DC7}" dt="2021-01-05T14:59:14.734" v="32" actId="1076"/>
        <pc:sldMkLst>
          <pc:docMk/>
          <pc:sldMk cId="1840617628" sldId="279"/>
        </pc:sldMkLst>
        <pc:picChg chg="del">
          <ac:chgData name="Lisa Lodge" userId="2b485fe5-ca5b-4df1-b503-f33a1204702f" providerId="ADAL" clId="{D1432A73-3FE2-4624-A338-FD9014CB2DC7}" dt="2021-01-05T14:57:13.757" v="27" actId="478"/>
          <ac:picMkLst>
            <pc:docMk/>
            <pc:sldMk cId="1840617628" sldId="279"/>
            <ac:picMk id="2" creationId="{647CDFD1-27A7-436E-8C6A-D239A4DD55FF}"/>
          </ac:picMkLst>
        </pc:picChg>
        <pc:picChg chg="add del mod">
          <ac:chgData name="Lisa Lodge" userId="2b485fe5-ca5b-4df1-b503-f33a1204702f" providerId="ADAL" clId="{D1432A73-3FE2-4624-A338-FD9014CB2DC7}" dt="2021-01-05T14:58:32.443" v="30" actId="478"/>
          <ac:picMkLst>
            <pc:docMk/>
            <pc:sldMk cId="1840617628" sldId="279"/>
            <ac:picMk id="4" creationId="{7345B5C4-EC92-4FB1-B855-20611F4A6F52}"/>
          </ac:picMkLst>
        </pc:picChg>
        <pc:picChg chg="add mod">
          <ac:chgData name="Lisa Lodge" userId="2b485fe5-ca5b-4df1-b503-f33a1204702f" providerId="ADAL" clId="{D1432A73-3FE2-4624-A338-FD9014CB2DC7}" dt="2021-01-05T14:59:14.734" v="32" actId="1076"/>
          <ac:picMkLst>
            <pc:docMk/>
            <pc:sldMk cId="1840617628" sldId="279"/>
            <ac:picMk id="7" creationId="{B6132B6B-455E-459D-9A55-66291C908536}"/>
          </ac:picMkLst>
        </pc:picChg>
      </pc:sldChg>
      <pc:sldChg chg="addSp delSp mod">
        <pc:chgData name="Lisa Lodge" userId="2b485fe5-ca5b-4df1-b503-f33a1204702f" providerId="ADAL" clId="{D1432A73-3FE2-4624-A338-FD9014CB2DC7}" dt="2021-01-05T14:57:09.207" v="26" actId="22"/>
        <pc:sldMkLst>
          <pc:docMk/>
          <pc:sldMk cId="3808230014" sldId="289"/>
        </pc:sldMkLst>
        <pc:picChg chg="del">
          <ac:chgData name="Lisa Lodge" userId="2b485fe5-ca5b-4df1-b503-f33a1204702f" providerId="ADAL" clId="{D1432A73-3FE2-4624-A338-FD9014CB2DC7}" dt="2021-01-05T14:55:46.618" v="25" actId="478"/>
          <ac:picMkLst>
            <pc:docMk/>
            <pc:sldMk cId="3808230014" sldId="289"/>
            <ac:picMk id="2" creationId="{FD88AE28-F695-417D-ADC2-639F19F1BAAE}"/>
          </ac:picMkLst>
        </pc:picChg>
        <pc:picChg chg="add">
          <ac:chgData name="Lisa Lodge" userId="2b485fe5-ca5b-4df1-b503-f33a1204702f" providerId="ADAL" clId="{D1432A73-3FE2-4624-A338-FD9014CB2DC7}" dt="2021-01-05T14:57:09.207" v="26" actId="22"/>
          <ac:picMkLst>
            <pc:docMk/>
            <pc:sldMk cId="3808230014" sldId="289"/>
            <ac:picMk id="4" creationId="{843C18C5-70A8-4B39-860F-1013AF070585}"/>
          </ac:picMkLst>
        </pc:picChg>
      </pc:sldChg>
      <pc:sldChg chg="modSp mod">
        <pc:chgData name="Lisa Lodge" userId="2b485fe5-ca5b-4df1-b503-f33a1204702f" providerId="ADAL" clId="{D1432A73-3FE2-4624-A338-FD9014CB2DC7}" dt="2021-01-05T14:34:44.188" v="21" actId="403"/>
        <pc:sldMkLst>
          <pc:docMk/>
          <pc:sldMk cId="3822515035" sldId="290"/>
        </pc:sldMkLst>
        <pc:spChg chg="mod">
          <ac:chgData name="Lisa Lodge" userId="2b485fe5-ca5b-4df1-b503-f33a1204702f" providerId="ADAL" clId="{D1432A73-3FE2-4624-A338-FD9014CB2DC7}" dt="2021-01-05T14:34:44.188" v="21" actId="403"/>
          <ac:spMkLst>
            <pc:docMk/>
            <pc:sldMk cId="3822515035" sldId="290"/>
            <ac:spMk id="3" creationId="{DE4BEE98-4278-4D23-A603-50E384CF3FB6}"/>
          </ac:spMkLst>
        </pc:spChg>
        <pc:spChg chg="mod">
          <ac:chgData name="Lisa Lodge" userId="2b485fe5-ca5b-4df1-b503-f33a1204702f" providerId="ADAL" clId="{D1432A73-3FE2-4624-A338-FD9014CB2DC7}" dt="2021-01-05T14:34:25.036" v="18" actId="1076"/>
          <ac:spMkLst>
            <pc:docMk/>
            <pc:sldMk cId="3822515035" sldId="290"/>
            <ac:spMk id="7" creationId="{905242BE-E7F5-4D60-9ECF-CABE85754095}"/>
          </ac:spMkLst>
        </pc:spChg>
      </pc:sldChg>
    </pc:docChg>
  </pc:docChgLst>
  <pc:docChgLst>
    <pc:chgData name="Lisa Lodge" userId="2b485fe5-ca5b-4df1-b503-f33a1204702f" providerId="ADAL" clId="{28DA6787-3989-4FFC-9BED-996217BEE454}"/>
    <pc:docChg chg="custSel modSld">
      <pc:chgData name="Lisa Lodge" userId="2b485fe5-ca5b-4df1-b503-f33a1204702f" providerId="ADAL" clId="{28DA6787-3989-4FFC-9BED-996217BEE454}" dt="2020-08-18T14:07:44.482" v="3" actId="14100"/>
      <pc:docMkLst>
        <pc:docMk/>
      </pc:docMkLst>
      <pc:sldChg chg="addSp delSp modSp mod">
        <pc:chgData name="Lisa Lodge" userId="2b485fe5-ca5b-4df1-b503-f33a1204702f" providerId="ADAL" clId="{28DA6787-3989-4FFC-9BED-996217BEE454}" dt="2020-08-18T14:07:44.482" v="3" actId="14100"/>
        <pc:sldMkLst>
          <pc:docMk/>
          <pc:sldMk cId="659468674" sldId="256"/>
        </pc:sldMkLst>
        <pc:picChg chg="add mod">
          <ac:chgData name="Lisa Lodge" userId="2b485fe5-ca5b-4df1-b503-f33a1204702f" providerId="ADAL" clId="{28DA6787-3989-4FFC-9BED-996217BEE454}" dt="2020-08-18T14:07:44.482" v="3" actId="14100"/>
          <ac:picMkLst>
            <pc:docMk/>
            <pc:sldMk cId="659468674" sldId="256"/>
            <ac:picMk id="2" creationId="{9D4942FF-356F-4513-B65D-01574087A5DD}"/>
          </ac:picMkLst>
        </pc:picChg>
        <pc:picChg chg="del">
          <ac:chgData name="Lisa Lodge" userId="2b485fe5-ca5b-4df1-b503-f33a1204702f" providerId="ADAL" clId="{28DA6787-3989-4FFC-9BED-996217BEE454}" dt="2020-08-18T14:04:03.455" v="0" actId="478"/>
          <ac:picMkLst>
            <pc:docMk/>
            <pc:sldMk cId="659468674" sldId="256"/>
            <ac:picMk id="6" creationId="{DD0FAFC3-25FB-48A8-A58E-ECA8F4AE11DD}"/>
          </ac:picMkLst>
        </pc:picChg>
      </pc:sldChg>
    </pc:docChg>
  </pc:docChgLst>
  <pc:docChgLst>
    <pc:chgData name="Lisa Lodge" userId="2b485fe5-ca5b-4df1-b503-f33a1204702f" providerId="ADAL" clId="{76010412-26F5-48F7-BE2D-1B98E9FCF1BA}"/>
    <pc:docChg chg="undo custSel modSld">
      <pc:chgData name="Lisa Lodge" userId="2b485fe5-ca5b-4df1-b503-f33a1204702f" providerId="ADAL" clId="{76010412-26F5-48F7-BE2D-1B98E9FCF1BA}" dt="2020-08-18T14:33:02.200" v="58" actId="1076"/>
      <pc:docMkLst>
        <pc:docMk/>
      </pc:docMkLst>
      <pc:sldChg chg="addSp delSp modSp mod">
        <pc:chgData name="Lisa Lodge" userId="2b485fe5-ca5b-4df1-b503-f33a1204702f" providerId="ADAL" clId="{76010412-26F5-48F7-BE2D-1B98E9FCF1BA}" dt="2020-08-18T14:21:12.010" v="52" actId="1076"/>
        <pc:sldMkLst>
          <pc:docMk/>
          <pc:sldMk cId="2725769990" sldId="276"/>
        </pc:sldMkLst>
        <pc:picChg chg="del">
          <ac:chgData name="Lisa Lodge" userId="2b485fe5-ca5b-4df1-b503-f33a1204702f" providerId="ADAL" clId="{76010412-26F5-48F7-BE2D-1B98E9FCF1BA}" dt="2020-08-18T14:19:14.654" v="50" actId="478"/>
          <ac:picMkLst>
            <pc:docMk/>
            <pc:sldMk cId="2725769990" sldId="276"/>
            <ac:picMk id="3" creationId="{2FFBF9C8-4663-4C0F-8FF9-E7C54197E2D4}"/>
          </ac:picMkLst>
        </pc:picChg>
        <pc:picChg chg="add mod">
          <ac:chgData name="Lisa Lodge" userId="2b485fe5-ca5b-4df1-b503-f33a1204702f" providerId="ADAL" clId="{76010412-26F5-48F7-BE2D-1B98E9FCF1BA}" dt="2020-08-18T14:21:12.010" v="52" actId="1076"/>
          <ac:picMkLst>
            <pc:docMk/>
            <pc:sldMk cId="2725769990" sldId="276"/>
            <ac:picMk id="4" creationId="{2190817F-961B-4428-9F94-8545DD104893}"/>
          </ac:picMkLst>
        </pc:picChg>
      </pc:sldChg>
      <pc:sldChg chg="addSp delSp modSp mod">
        <pc:chgData name="Lisa Lodge" userId="2b485fe5-ca5b-4df1-b503-f33a1204702f" providerId="ADAL" clId="{76010412-26F5-48F7-BE2D-1B98E9FCF1BA}" dt="2020-08-18T14:33:02.200" v="58" actId="1076"/>
        <pc:sldMkLst>
          <pc:docMk/>
          <pc:sldMk cId="1840617628" sldId="279"/>
        </pc:sldMkLst>
        <pc:picChg chg="del">
          <ac:chgData name="Lisa Lodge" userId="2b485fe5-ca5b-4df1-b503-f33a1204702f" providerId="ADAL" clId="{76010412-26F5-48F7-BE2D-1B98E9FCF1BA}" dt="2020-08-18T14:31:35.018" v="55" actId="478"/>
          <ac:picMkLst>
            <pc:docMk/>
            <pc:sldMk cId="1840617628" sldId="279"/>
            <ac:picMk id="2" creationId="{7A622018-F5F4-4C3D-9600-6C1F3272E400}"/>
          </ac:picMkLst>
        </pc:picChg>
        <pc:picChg chg="add mod">
          <ac:chgData name="Lisa Lodge" userId="2b485fe5-ca5b-4df1-b503-f33a1204702f" providerId="ADAL" clId="{76010412-26F5-48F7-BE2D-1B98E9FCF1BA}" dt="2020-08-18T14:33:02.200" v="58" actId="1076"/>
          <ac:picMkLst>
            <pc:docMk/>
            <pc:sldMk cId="1840617628" sldId="279"/>
            <ac:picMk id="3" creationId="{2F28F494-7285-4AD0-86A6-1A3831E6D492}"/>
          </ac:picMkLst>
        </pc:picChg>
      </pc:sldChg>
      <pc:sldChg chg="addSp delSp mod">
        <pc:chgData name="Lisa Lodge" userId="2b485fe5-ca5b-4df1-b503-f33a1204702f" providerId="ADAL" clId="{76010412-26F5-48F7-BE2D-1B98E9FCF1BA}" dt="2020-08-18T14:31:16.972" v="54"/>
        <pc:sldMkLst>
          <pc:docMk/>
          <pc:sldMk cId="3808230014" sldId="289"/>
        </pc:sldMkLst>
        <pc:picChg chg="del">
          <ac:chgData name="Lisa Lodge" userId="2b485fe5-ca5b-4df1-b503-f33a1204702f" providerId="ADAL" clId="{76010412-26F5-48F7-BE2D-1B98E9FCF1BA}" dt="2020-08-18T14:21:20.022" v="53" actId="478"/>
          <ac:picMkLst>
            <pc:docMk/>
            <pc:sldMk cId="3808230014" sldId="289"/>
            <ac:picMk id="2" creationId="{495C5AEA-A237-448F-B153-8474B6111E7D}"/>
          </ac:picMkLst>
        </pc:picChg>
        <pc:picChg chg="add">
          <ac:chgData name="Lisa Lodge" userId="2b485fe5-ca5b-4df1-b503-f33a1204702f" providerId="ADAL" clId="{76010412-26F5-48F7-BE2D-1B98E9FCF1BA}" dt="2020-08-18T14:31:16.972" v="54"/>
          <ac:picMkLst>
            <pc:docMk/>
            <pc:sldMk cId="3808230014" sldId="289"/>
            <ac:picMk id="3" creationId="{24BA6227-589E-4F12-AB01-BF95D31A9248}"/>
          </ac:picMkLst>
        </pc:picChg>
      </pc:sldChg>
      <pc:sldChg chg="modSp mod">
        <pc:chgData name="Lisa Lodge" userId="2b485fe5-ca5b-4df1-b503-f33a1204702f" providerId="ADAL" clId="{76010412-26F5-48F7-BE2D-1B98E9FCF1BA}" dt="2020-08-18T14:19:06.575" v="49" actId="255"/>
        <pc:sldMkLst>
          <pc:docMk/>
          <pc:sldMk cId="3822515035" sldId="290"/>
        </pc:sldMkLst>
        <pc:spChg chg="mod">
          <ac:chgData name="Lisa Lodge" userId="2b485fe5-ca5b-4df1-b503-f33a1204702f" providerId="ADAL" clId="{76010412-26F5-48F7-BE2D-1B98E9FCF1BA}" dt="2020-08-18T14:15:52.708" v="43" actId="20577"/>
          <ac:spMkLst>
            <pc:docMk/>
            <pc:sldMk cId="3822515035" sldId="290"/>
            <ac:spMk id="3" creationId="{DE4BEE98-4278-4D23-A603-50E384CF3FB6}"/>
          </ac:spMkLst>
        </pc:spChg>
        <pc:spChg chg="mod">
          <ac:chgData name="Lisa Lodge" userId="2b485fe5-ca5b-4df1-b503-f33a1204702f" providerId="ADAL" clId="{76010412-26F5-48F7-BE2D-1B98E9FCF1BA}" dt="2020-08-18T14:19:06.575" v="49" actId="255"/>
          <ac:spMkLst>
            <pc:docMk/>
            <pc:sldMk cId="3822515035" sldId="290"/>
            <ac:spMk id="7" creationId="{905242BE-E7F5-4D60-9ECF-CABE85754095}"/>
          </ac:spMkLst>
        </pc:spChg>
      </pc:sldChg>
    </pc:docChg>
  </pc:docChgLst>
  <pc:docChgLst>
    <pc:chgData name="Lisa Lodge" userId="S::lisa@picture-news.co.uk::2b485fe5-ca5b-4df1-b503-f33a1204702f" providerId="AD" clId="Web-{9B574A73-F9C9-EBE0-BC86-BD5168F20BDC}"/>
    <pc:docChg chg="modSld">
      <pc:chgData name="Lisa Lodge" userId="S::lisa@picture-news.co.uk::2b485fe5-ca5b-4df1-b503-f33a1204702f" providerId="AD" clId="Web-{9B574A73-F9C9-EBE0-BC86-BD5168F20BDC}" dt="2020-09-01T14:45:10.394" v="10" actId="20577"/>
      <pc:docMkLst>
        <pc:docMk/>
      </pc:docMkLst>
      <pc:sldChg chg="addSp delSp modSp">
        <pc:chgData name="Lisa Lodge" userId="S::lisa@picture-news.co.uk::2b485fe5-ca5b-4df1-b503-f33a1204702f" providerId="AD" clId="Web-{9B574A73-F9C9-EBE0-BC86-BD5168F20BDC}" dt="2020-09-01T14:43:20.965" v="8" actId="14100"/>
        <pc:sldMkLst>
          <pc:docMk/>
          <pc:sldMk cId="659468674" sldId="256"/>
        </pc:sldMkLst>
        <pc:picChg chg="del">
          <ac:chgData name="Lisa Lodge" userId="S::lisa@picture-news.co.uk::2b485fe5-ca5b-4df1-b503-f33a1204702f" providerId="AD" clId="Web-{9B574A73-F9C9-EBE0-BC86-BD5168F20BDC}" dt="2020-09-01T14:42:28.743" v="0"/>
          <ac:picMkLst>
            <pc:docMk/>
            <pc:sldMk cId="659468674" sldId="256"/>
            <ac:picMk id="2" creationId="{9D4942FF-356F-4513-B65D-01574087A5DD}"/>
          </ac:picMkLst>
        </pc:picChg>
        <pc:picChg chg="add mod">
          <ac:chgData name="Lisa Lodge" userId="S::lisa@picture-news.co.uk::2b485fe5-ca5b-4df1-b503-f33a1204702f" providerId="AD" clId="Web-{9B574A73-F9C9-EBE0-BC86-BD5168F20BDC}" dt="2020-09-01T14:43:20.965" v="8" actId="14100"/>
          <ac:picMkLst>
            <pc:docMk/>
            <pc:sldMk cId="659468674" sldId="256"/>
            <ac:picMk id="3" creationId="{7BBB2B66-5BED-4920-AFDF-5E344D287ADD}"/>
          </ac:picMkLst>
        </pc:picChg>
      </pc:sldChg>
      <pc:sldChg chg="modSp">
        <pc:chgData name="Lisa Lodge" userId="S::lisa@picture-news.co.uk::2b485fe5-ca5b-4df1-b503-f33a1204702f" providerId="AD" clId="Web-{9B574A73-F9C9-EBE0-BC86-BD5168F20BDC}" dt="2020-09-01T14:45:10.394" v="10" actId="20577"/>
        <pc:sldMkLst>
          <pc:docMk/>
          <pc:sldMk cId="3822515035" sldId="290"/>
        </pc:sldMkLst>
        <pc:spChg chg="mod">
          <ac:chgData name="Lisa Lodge" userId="S::lisa@picture-news.co.uk::2b485fe5-ca5b-4df1-b503-f33a1204702f" providerId="AD" clId="Web-{9B574A73-F9C9-EBE0-BC86-BD5168F20BDC}" dt="2020-09-01T14:45:10.394" v="10" actId="20577"/>
          <ac:spMkLst>
            <pc:docMk/>
            <pc:sldMk cId="3822515035" sldId="290"/>
            <ac:spMk id="3" creationId="{DE4BEE98-4278-4D23-A603-50E384CF3F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18D5-1702-4974-83A1-149758317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D1036-37AF-4480-AD5C-EDEF7C57A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992BC-35EA-4D26-A92E-BD51FF1F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E708-CEDE-4B1E-98FF-680A6154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349A7-5624-4910-B251-89BC9874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0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D8D3-BC86-41F9-AD99-F4AA6DB1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BBA00-6166-4FC4-B6DB-B082C51D1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C500B-AD6E-469A-A63B-F7FB5F38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55934-45EE-4D4D-BACC-378F04E8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5259-17FA-4774-9CB1-0264A4B8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5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00235B-97BE-42C0-A934-3A5BAAF68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45B62-7524-4138-AF19-BC4A56C59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D98D-59A1-4B66-BC79-A63842C4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D3663-04E2-4C46-9C44-A9537F13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452F5-9966-40BF-A4D0-A7D8E4AF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6BFE-5CD1-4C9D-9D6C-510E12A6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53B9-CEBC-40E5-9919-A6546EB5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3609-4F53-4557-B21A-232C9595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D374-6ACD-4D24-AA14-B362F8A2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601C-E45F-46F6-B0F4-6256919F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4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F7DB-7442-4A08-BEFB-DDBC53D2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DDB19-8523-43A0-9F15-223C697A8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111C1-999E-4417-8F61-BD54B838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0787-76EF-4A3D-A933-BE3BDC76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B4F82-15B0-4AD4-874D-2F68B30D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89F2-9CEF-4CC7-99F5-DD4BF0E4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62D5-0C1C-4CEB-9C3D-0BA0E0A2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D713E-4F4A-4BBF-99A4-393DC095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E9169-57C4-40BD-890E-E20DE270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BF6E7-734F-44E6-B029-652AC76F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B6F7-A522-4CCF-90B6-FF4091E9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782A-C841-4A72-A7FA-256EDB41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0A29C-2C59-4708-848C-7F6E4F2A6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A6F06-7683-4057-8DAF-CE86D7755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30E92-6535-40D5-9B46-F7C8CA0B6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D4AA0-A23E-47F9-B021-8076859CF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50E02-39B2-4629-A0F9-C11656A1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AF787-3674-489D-958A-D3A1D0AE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4AF05-1B51-4B3B-8135-D94BE643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0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0E08-DDA8-49B8-A880-B0283423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FFE82-D301-4921-97F0-D152BD41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031FA-CA16-48A7-B62E-2AD98405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22D78-6625-4A5E-9D72-1AD9D35A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8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C3E2E-8F06-4355-A78C-7182A166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E5365-27C8-4CE4-9431-385C9529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50EBA-37A8-41E0-8DFF-87F9FC22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C91C-5FD4-49AC-8828-F7C33FDD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4A41-1D11-4762-BF79-249FD9B7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DD066-FA41-45F9-A062-0C44B73A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73A1C-3950-4D7F-9882-E16CBCB8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725DD-41A8-4F6C-B537-49380B11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DC864-2773-46DD-B2CE-06605703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5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3BF6-ED41-4BCC-812A-E966476E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4061A-29C7-4A56-B2CB-EA711E702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C50D9-A10D-4347-BA81-EB207DF8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66E4F-1D53-47A0-8BB6-C99F6492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85E41-7787-4513-924A-9E58C21F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6AE5A-FC85-4F21-90F8-34EEC93A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1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64E86-00D6-44B9-BB9F-44A87AA0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DD8E-D841-4BD3-B27F-86C7499D5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1B4F9-A638-4EAE-BB4C-4CB708639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E38B-DB05-4067-8F8C-31B2EEAD13D4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06F99-2B17-4CE8-AAEA-A2BF0A5B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2B51-E1F9-47AD-A3ED-44C212624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D800-3B51-4691-9470-DC4B6C12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4DAFF-3EDF-4106-83F1-97A92123D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4BEE98-4278-4D23-A603-50E384CF3FB6}"/>
              </a:ext>
            </a:extLst>
          </p:cNvPr>
          <p:cNvSpPr/>
          <p:nvPr/>
        </p:nvSpPr>
        <p:spPr>
          <a:xfrm>
            <a:off x="1973515" y="1389314"/>
            <a:ext cx="9263689" cy="39413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dirty="0">
                <a:cs typeface="Calibri"/>
              </a:rPr>
              <a:t>The Army is helping out with the coronavirus pandemic. In the poster, they are helping to give coronavirus tests to people who are wanting to travel to France. </a:t>
            </a: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5BEFB1AE-B72C-44CF-A4B4-412007E49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236" y="1255964"/>
            <a:ext cx="3712684" cy="371268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ED2596A-3A5C-4AE1-AF71-959888B6208E}"/>
              </a:ext>
            </a:extLst>
          </p:cNvPr>
          <p:cNvSpPr/>
          <p:nvPr/>
        </p:nvSpPr>
        <p:spPr>
          <a:xfrm>
            <a:off x="790491" y="220358"/>
            <a:ext cx="3577465" cy="1288974"/>
          </a:xfrm>
          <a:prstGeom prst="wedgeRoundRectCallout">
            <a:avLst>
              <a:gd name="adj1" fmla="val -41773"/>
              <a:gd name="adj2" fmla="val 79594"/>
              <a:gd name="adj3" fmla="val 16667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happening in the news this week?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60BC9-EBD2-4EC2-9D24-CD69808848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44" y="95346"/>
            <a:ext cx="1558720" cy="714413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905242BE-E7F5-4D60-9ECF-CABE85754095}"/>
              </a:ext>
            </a:extLst>
          </p:cNvPr>
          <p:cNvSpPr/>
          <p:nvPr/>
        </p:nvSpPr>
        <p:spPr>
          <a:xfrm>
            <a:off x="5838825" y="4702464"/>
            <a:ext cx="6177739" cy="1408814"/>
          </a:xfrm>
          <a:prstGeom prst="cloud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do you think the Army are helping out with this?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25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0FFC5-3BF6-43C3-82E3-A94F1F2F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81" y="0"/>
            <a:ext cx="959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85A52-2463-422C-98EF-9F38E3B6FC2F}"/>
              </a:ext>
            </a:extLst>
          </p:cNvPr>
          <p:cNvSpPr txBox="1"/>
          <p:nvPr/>
        </p:nvSpPr>
        <p:spPr>
          <a:xfrm>
            <a:off x="421641" y="511174"/>
            <a:ext cx="6913879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What new words have we learnt that we haven’t heard before?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9FB67-1F9A-45F0-B661-9417011749B9}"/>
              </a:ext>
            </a:extLst>
          </p:cNvPr>
          <p:cNvSpPr txBox="1"/>
          <p:nvPr/>
        </p:nvSpPr>
        <p:spPr>
          <a:xfrm>
            <a:off x="552449" y="1676400"/>
            <a:ext cx="10620375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Write a list: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19CC9-9E30-41F7-B499-60E4AD7C13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44" y="95346"/>
            <a:ext cx="1558720" cy="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5F008B-B8DC-41BF-926C-E361F1FFE536}"/>
              </a:ext>
            </a:extLst>
          </p:cNvPr>
          <p:cNvSpPr/>
          <p:nvPr/>
        </p:nvSpPr>
        <p:spPr>
          <a:xfrm>
            <a:off x="394970" y="700877"/>
            <a:ext cx="1143508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CBF07E5-3DD0-4174-A72D-C806A68F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700877"/>
            <a:ext cx="10953750" cy="65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649AA-25C3-43AF-BB53-DB7BBEAD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85725"/>
            <a:ext cx="91725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C18C5-70A8-4B39-860F-1013AF07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76250"/>
            <a:ext cx="8534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3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AC2F6BD3-DA67-4C87-AE74-CCDA9BC1D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14984" r="21688" b="8309"/>
          <a:stretch/>
        </p:blipFill>
        <p:spPr>
          <a:xfrm>
            <a:off x="247649" y="1647825"/>
            <a:ext cx="3295651" cy="461962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AF0C3A6-DBD5-4D8C-8365-7D673EAA308B}"/>
              </a:ext>
            </a:extLst>
          </p:cNvPr>
          <p:cNvSpPr/>
          <p:nvPr/>
        </p:nvSpPr>
        <p:spPr>
          <a:xfrm>
            <a:off x="3006545" y="321857"/>
            <a:ext cx="2947215" cy="1765738"/>
          </a:xfrm>
          <a:prstGeom prst="wedgeEllipseCallout">
            <a:avLst>
              <a:gd name="adj1" fmla="val -52828"/>
              <a:gd name="adj2" fmla="val 68434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Have a go at this week’s writing challenge!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32B6B-455E-459D-9A55-66291C908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5" y="366712"/>
            <a:ext cx="44577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1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F05DE4D2D8844A4E30F4B222E14A8" ma:contentTypeVersion="10" ma:contentTypeDescription="Create a new document." ma:contentTypeScope="" ma:versionID="2e0e65eba1a8115f9767415476dbe1e9">
  <xsd:schema xmlns:xsd="http://www.w3.org/2001/XMLSchema" xmlns:xs="http://www.w3.org/2001/XMLSchema" xmlns:p="http://schemas.microsoft.com/office/2006/metadata/properties" xmlns:ns2="47e29e04-0186-4173-b50b-606d50b3c0f8" targetNamespace="http://schemas.microsoft.com/office/2006/metadata/properties" ma:root="true" ma:fieldsID="ee350ebc392871058f0b07fc3ab675c5" ns2:_="">
    <xsd:import namespace="47e29e04-0186-4173-b50b-606d50b3c0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29e04-0186-4173-b50b-606d50b3c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72376A-2692-441E-97B3-8C21FAD33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0E55E-368B-48D8-8125-BCE8028A99D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47e29e04-0186-4173-b50b-606d50b3c0f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ECC7BB-9C21-4581-95A4-045B4B32D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29e04-0186-4173-b50b-606d50b3c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Harrison</dc:creator>
  <cp:lastModifiedBy>Lisa Lodge</cp:lastModifiedBy>
  <cp:revision>11</cp:revision>
  <dcterms:created xsi:type="dcterms:W3CDTF">2020-06-08T13:45:51Z</dcterms:created>
  <dcterms:modified xsi:type="dcterms:W3CDTF">2021-01-05T14:59:26Z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0x010100EF2F05DE4D2D8844A4E30F4B222E14A8</vt:lpwstr>
  </property>
  <property fmtid="{D5CDD505-2E9C-101B-9397-08002B2CF9AE}" pid="3" name="Order">
    <vt:r8>586700</vt:r8>
  </property>
  <property fmtid="{D5CDD505-2E9C-101B-9397-08002B2CF9AE}" pid="4" name="ComplianceAssetId">
    <vt:lpwstr/>
  </property>
</Properties>
</file>