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8288000" cy="10287000"/>
  <p:notesSz cx="6858000" cy="9144000"/>
  <p:embeddedFontLst>
    <p:embeddedFont>
      <p:font typeface="Playwrite US Modern" charset="1" panose="00000000000000000000"/>
      <p:regular r:id="rId18"/>
    </p:embeddedFont>
    <p:embeddedFont>
      <p:font typeface="Letter-join Print Plus 3" charset="1" panose="02000805000000020003"/>
      <p:regular r:id="rId19"/>
    </p:embeddedFont>
    <p:embeddedFont>
      <p:font typeface="Letter-join Plus 40" charset="1" panose="02000505000000020003"/>
      <p:regular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jpeg" Type="http://schemas.openxmlformats.org/officeDocument/2006/relationships/image"/><Relationship Id="rId12" Target="../media/image11.jpeg" Type="http://schemas.openxmlformats.org/officeDocument/2006/relationships/image"/><Relationship Id="rId13" Target="../media/image12.jpeg" Type="http://schemas.openxmlformats.org/officeDocument/2006/relationships/image"/><Relationship Id="rId14" Target="../media/image13.png" Type="http://schemas.openxmlformats.org/officeDocument/2006/relationships/image"/><Relationship Id="rId15" Target="../media/image14.png" Type="http://schemas.openxmlformats.org/officeDocument/2006/relationships/image"/><Relationship Id="rId16" Target="../media/image15.pn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6.pn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 Id="rId3" Target="../media/image17.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8.jpeg" Type="http://schemas.openxmlformats.org/officeDocument/2006/relationships/image"/><Relationship Id="rId2" Target="../media/image1.png" Type="http://schemas.openxmlformats.org/officeDocument/2006/relationships/image"/><Relationship Id="rId3" Target="../media/image3.png" Type="http://schemas.openxmlformats.org/officeDocument/2006/relationships/image"/><Relationship Id="rId4" Target="../media/image4.png" Type="http://schemas.openxmlformats.org/officeDocument/2006/relationships/image"/><Relationship Id="rId5" Target="../media/image5.png" Type="http://schemas.openxmlformats.org/officeDocument/2006/relationships/image"/><Relationship Id="rId6" Target="../media/image6.png" Type="http://schemas.openxmlformats.org/officeDocument/2006/relationships/image"/><Relationship Id="rId7" Target="../media/image7.png" Type="http://schemas.openxmlformats.org/officeDocument/2006/relationships/image"/><Relationship Id="rId8" Target="../media/image8.png" Type="http://schemas.openxmlformats.org/officeDocument/2006/relationships/image"/><Relationship Id="rId9" Target="../media/image9.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4.png" Type="http://schemas.openxmlformats.org/officeDocument/2006/relationships/image"/><Relationship Id="rId2" Target="../media/image1.png" Type="http://schemas.openxmlformats.org/officeDocument/2006/relationships/image"/><Relationship Id="rId3" Target="../media/image7.png" Type="http://schemas.openxmlformats.org/officeDocument/2006/relationships/image"/><Relationship Id="rId4" Target="../media/image8.png" Type="http://schemas.openxmlformats.org/officeDocument/2006/relationships/image"/><Relationship Id="rId5" Target="../media/image19.jpeg" Type="http://schemas.openxmlformats.org/officeDocument/2006/relationships/image"/><Relationship Id="rId6" Target="../media/image20.jpeg" Type="http://schemas.openxmlformats.org/officeDocument/2006/relationships/image"/><Relationship Id="rId7" Target="../media/image21.jpeg" Type="http://schemas.openxmlformats.org/officeDocument/2006/relationships/image"/><Relationship Id="rId8" Target="../media/image22.png" Type="http://schemas.openxmlformats.org/officeDocument/2006/relationships/image"/><Relationship Id="rId9" Target="../media/image23.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5.png" Type="http://schemas.openxmlformats.org/officeDocument/2006/relationships/image"/><Relationship Id="rId4" Target="../media/image6.png" Type="http://schemas.openxmlformats.org/officeDocument/2006/relationships/image"/><Relationship Id="rId5" Target="../media/image7.png" Type="http://schemas.openxmlformats.org/officeDocument/2006/relationships/image"/><Relationship Id="rId6" Target="../media/image8.png" Type="http://schemas.openxmlformats.org/officeDocument/2006/relationships/image"/><Relationship Id="rId7" Target="../media/image9.png" Type="http://schemas.openxmlformats.org/officeDocument/2006/relationships/image"/><Relationship Id="rId8" Target="../media/image25.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11233907" y="-4481194"/>
            <a:ext cx="8550234" cy="8229600"/>
          </a:xfrm>
          <a:custGeom>
            <a:avLst/>
            <a:gdLst/>
            <a:ahLst/>
            <a:cxnLst/>
            <a:rect r="r" b="b" t="t" l="l"/>
            <a:pathLst>
              <a:path h="8229600" w="8550234">
                <a:moveTo>
                  <a:pt x="0" y="0"/>
                </a:moveTo>
                <a:lnTo>
                  <a:pt x="8550233" y="0"/>
                </a:lnTo>
                <a:lnTo>
                  <a:pt x="8550233"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1" id="11"/>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2" id="12"/>
          <p:cNvSpPr/>
          <p:nvPr/>
        </p:nvSpPr>
        <p:spPr>
          <a:xfrm flipH="false" flipV="false" rot="0">
            <a:off x="15865630" y="40360"/>
            <a:ext cx="2422370" cy="2735853"/>
          </a:xfrm>
          <a:custGeom>
            <a:avLst/>
            <a:gdLst/>
            <a:ahLst/>
            <a:cxnLst/>
            <a:rect r="r" b="b" t="t" l="l"/>
            <a:pathLst>
              <a:path h="2735853" w="2422370">
                <a:moveTo>
                  <a:pt x="0" y="0"/>
                </a:moveTo>
                <a:lnTo>
                  <a:pt x="2422370" y="0"/>
                </a:lnTo>
                <a:lnTo>
                  <a:pt x="2422370" y="2735853"/>
                </a:lnTo>
                <a:lnTo>
                  <a:pt x="0" y="2735853"/>
                </a:lnTo>
                <a:lnTo>
                  <a:pt x="0" y="0"/>
                </a:lnTo>
                <a:close/>
              </a:path>
            </a:pathLst>
          </a:custGeom>
          <a:blipFill>
            <a:blip r:embed="rId10"/>
            <a:stretch>
              <a:fillRect l="0" t="0" r="0" b="0"/>
            </a:stretch>
          </a:blipFill>
        </p:spPr>
      </p:sp>
      <p:sp>
        <p:nvSpPr>
          <p:cNvPr name="Freeform 13" id="13"/>
          <p:cNvSpPr/>
          <p:nvPr/>
        </p:nvSpPr>
        <p:spPr>
          <a:xfrm flipH="false" flipV="false" rot="0">
            <a:off x="1028700" y="2776213"/>
            <a:ext cx="4102469" cy="7293279"/>
          </a:xfrm>
          <a:custGeom>
            <a:avLst/>
            <a:gdLst/>
            <a:ahLst/>
            <a:cxnLst/>
            <a:rect r="r" b="b" t="t" l="l"/>
            <a:pathLst>
              <a:path h="7293279" w="4102469">
                <a:moveTo>
                  <a:pt x="0" y="0"/>
                </a:moveTo>
                <a:lnTo>
                  <a:pt x="4102469" y="0"/>
                </a:lnTo>
                <a:lnTo>
                  <a:pt x="4102469" y="7293279"/>
                </a:lnTo>
                <a:lnTo>
                  <a:pt x="0" y="7293279"/>
                </a:lnTo>
                <a:lnTo>
                  <a:pt x="0" y="0"/>
                </a:lnTo>
                <a:close/>
              </a:path>
            </a:pathLst>
          </a:custGeom>
          <a:blipFill>
            <a:blip r:embed="rId11"/>
            <a:stretch>
              <a:fillRect l="0" t="0" r="0" b="0"/>
            </a:stretch>
          </a:blipFill>
        </p:spPr>
      </p:sp>
      <p:sp>
        <p:nvSpPr>
          <p:cNvPr name="Freeform 14" id="14"/>
          <p:cNvSpPr/>
          <p:nvPr/>
        </p:nvSpPr>
        <p:spPr>
          <a:xfrm flipH="false" flipV="false" rot="0">
            <a:off x="11972238" y="3070161"/>
            <a:ext cx="5126760" cy="6835680"/>
          </a:xfrm>
          <a:custGeom>
            <a:avLst/>
            <a:gdLst/>
            <a:ahLst/>
            <a:cxnLst/>
            <a:rect r="r" b="b" t="t" l="l"/>
            <a:pathLst>
              <a:path h="6835680" w="5126760">
                <a:moveTo>
                  <a:pt x="0" y="0"/>
                </a:moveTo>
                <a:lnTo>
                  <a:pt x="5126760" y="0"/>
                </a:lnTo>
                <a:lnTo>
                  <a:pt x="5126760" y="6835680"/>
                </a:lnTo>
                <a:lnTo>
                  <a:pt x="0" y="6835680"/>
                </a:lnTo>
                <a:lnTo>
                  <a:pt x="0" y="0"/>
                </a:lnTo>
                <a:close/>
              </a:path>
            </a:pathLst>
          </a:custGeom>
          <a:blipFill>
            <a:blip r:embed="rId12"/>
            <a:stretch>
              <a:fillRect l="0" t="0" r="0" b="0"/>
            </a:stretch>
          </a:blipFill>
        </p:spPr>
      </p:sp>
      <p:sp>
        <p:nvSpPr>
          <p:cNvPr name="Freeform 15" id="15"/>
          <p:cNvSpPr/>
          <p:nvPr/>
        </p:nvSpPr>
        <p:spPr>
          <a:xfrm flipH="false" flipV="false" rot="0">
            <a:off x="7264986" y="3369502"/>
            <a:ext cx="4065478" cy="5420637"/>
          </a:xfrm>
          <a:custGeom>
            <a:avLst/>
            <a:gdLst/>
            <a:ahLst/>
            <a:cxnLst/>
            <a:rect r="r" b="b" t="t" l="l"/>
            <a:pathLst>
              <a:path h="5420637" w="4065478">
                <a:moveTo>
                  <a:pt x="0" y="0"/>
                </a:moveTo>
                <a:lnTo>
                  <a:pt x="4065478" y="0"/>
                </a:lnTo>
                <a:lnTo>
                  <a:pt x="4065478" y="5420638"/>
                </a:lnTo>
                <a:lnTo>
                  <a:pt x="0" y="5420638"/>
                </a:lnTo>
                <a:lnTo>
                  <a:pt x="0" y="0"/>
                </a:lnTo>
                <a:close/>
              </a:path>
            </a:pathLst>
          </a:custGeom>
          <a:blipFill>
            <a:blip r:embed="rId13"/>
            <a:stretch>
              <a:fillRect l="0" t="0" r="0" b="0"/>
            </a:stretch>
          </a:blipFill>
        </p:spPr>
      </p:sp>
      <p:sp>
        <p:nvSpPr>
          <p:cNvPr name="Freeform 16" id="16"/>
          <p:cNvSpPr/>
          <p:nvPr/>
        </p:nvSpPr>
        <p:spPr>
          <a:xfrm flipH="false" flipV="false" rot="0">
            <a:off x="0" y="2274400"/>
            <a:ext cx="6450439" cy="7795092"/>
          </a:xfrm>
          <a:custGeom>
            <a:avLst/>
            <a:gdLst/>
            <a:ahLst/>
            <a:cxnLst/>
            <a:rect r="r" b="b" t="t" l="l"/>
            <a:pathLst>
              <a:path h="7795092" w="6450439">
                <a:moveTo>
                  <a:pt x="0" y="0"/>
                </a:moveTo>
                <a:lnTo>
                  <a:pt x="6450439" y="0"/>
                </a:lnTo>
                <a:lnTo>
                  <a:pt x="6450439" y="7795092"/>
                </a:lnTo>
                <a:lnTo>
                  <a:pt x="0" y="7795092"/>
                </a:lnTo>
                <a:lnTo>
                  <a:pt x="0" y="0"/>
                </a:lnTo>
                <a:close/>
              </a:path>
            </a:pathLst>
          </a:custGeom>
          <a:blipFill>
            <a:blip r:embed="rId14"/>
            <a:stretch>
              <a:fillRect l="0" t="0" r="0" b="0"/>
            </a:stretch>
          </a:blipFill>
        </p:spPr>
      </p:sp>
      <p:sp>
        <p:nvSpPr>
          <p:cNvPr name="Freeform 17" id="17"/>
          <p:cNvSpPr/>
          <p:nvPr/>
        </p:nvSpPr>
        <p:spPr>
          <a:xfrm flipH="false" flipV="false" rot="0">
            <a:off x="11741416" y="2979475"/>
            <a:ext cx="5806853" cy="7307525"/>
          </a:xfrm>
          <a:custGeom>
            <a:avLst/>
            <a:gdLst/>
            <a:ahLst/>
            <a:cxnLst/>
            <a:rect r="r" b="b" t="t" l="l"/>
            <a:pathLst>
              <a:path h="7307525" w="5806853">
                <a:moveTo>
                  <a:pt x="0" y="0"/>
                </a:moveTo>
                <a:lnTo>
                  <a:pt x="5806853" y="0"/>
                </a:lnTo>
                <a:lnTo>
                  <a:pt x="5806853" y="7307525"/>
                </a:lnTo>
                <a:lnTo>
                  <a:pt x="0" y="7307525"/>
                </a:lnTo>
                <a:lnTo>
                  <a:pt x="0" y="0"/>
                </a:lnTo>
                <a:close/>
              </a:path>
            </a:pathLst>
          </a:custGeom>
          <a:blipFill>
            <a:blip r:embed="rId15"/>
            <a:stretch>
              <a:fillRect l="0" t="0" r="-3663" b="0"/>
            </a:stretch>
          </a:blipFill>
        </p:spPr>
      </p:sp>
      <p:sp>
        <p:nvSpPr>
          <p:cNvPr name="Freeform 18" id="18"/>
          <p:cNvSpPr/>
          <p:nvPr/>
        </p:nvSpPr>
        <p:spPr>
          <a:xfrm flipH="false" flipV="false" rot="0">
            <a:off x="6687376" y="3246957"/>
            <a:ext cx="5047925" cy="6482087"/>
          </a:xfrm>
          <a:custGeom>
            <a:avLst/>
            <a:gdLst/>
            <a:ahLst/>
            <a:cxnLst/>
            <a:rect r="r" b="b" t="t" l="l"/>
            <a:pathLst>
              <a:path h="6482087" w="5047925">
                <a:moveTo>
                  <a:pt x="0" y="0"/>
                </a:moveTo>
                <a:lnTo>
                  <a:pt x="5047925" y="0"/>
                </a:lnTo>
                <a:lnTo>
                  <a:pt x="5047925" y="6482087"/>
                </a:lnTo>
                <a:lnTo>
                  <a:pt x="0" y="6482087"/>
                </a:lnTo>
                <a:lnTo>
                  <a:pt x="0" y="0"/>
                </a:lnTo>
                <a:close/>
              </a:path>
            </a:pathLst>
          </a:custGeom>
          <a:blipFill>
            <a:blip r:embed="rId16"/>
            <a:stretch>
              <a:fillRect l="0" t="0" r="0" b="0"/>
            </a:stretch>
          </a:blipFill>
        </p:spPr>
      </p:sp>
      <p:sp>
        <p:nvSpPr>
          <p:cNvPr name="TextBox 19" id="19"/>
          <p:cNvSpPr txBox="true"/>
          <p:nvPr/>
        </p:nvSpPr>
        <p:spPr>
          <a:xfrm rot="0">
            <a:off x="2822051" y="634104"/>
            <a:ext cx="12951349" cy="1641960"/>
          </a:xfrm>
          <a:prstGeom prst="rect">
            <a:avLst/>
          </a:prstGeom>
        </p:spPr>
        <p:txBody>
          <a:bodyPr anchor="t" rtlCol="false" tIns="0" lIns="0" bIns="0" rIns="0">
            <a:spAutoFit/>
          </a:bodyPr>
          <a:lstStyle/>
          <a:p>
            <a:pPr algn="ctr">
              <a:lnSpc>
                <a:spcPts val="13448"/>
              </a:lnSpc>
            </a:pPr>
            <a:r>
              <a:rPr lang="en-US" sz="9605">
                <a:solidFill>
                  <a:srgbClr val="6E4823"/>
                </a:solidFill>
                <a:latin typeface="Playwrite US Modern"/>
                <a:ea typeface="Playwrite US Modern"/>
                <a:cs typeface="Playwrite US Modern"/>
                <a:sym typeface="Playwrite US Modern"/>
              </a:rPr>
              <a:t>SPIRITUALITY</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9737766" y="-4114800"/>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1" id="11"/>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2" id="12"/>
          <p:cNvSpPr/>
          <p:nvPr/>
        </p:nvSpPr>
        <p:spPr>
          <a:xfrm flipH="false" flipV="false" rot="0">
            <a:off x="144612" y="6736466"/>
            <a:ext cx="2849134" cy="3217846"/>
          </a:xfrm>
          <a:custGeom>
            <a:avLst/>
            <a:gdLst/>
            <a:ahLst/>
            <a:cxnLst/>
            <a:rect r="r" b="b" t="t" l="l"/>
            <a:pathLst>
              <a:path h="3217846" w="2849134">
                <a:moveTo>
                  <a:pt x="0" y="0"/>
                </a:moveTo>
                <a:lnTo>
                  <a:pt x="2849134" y="0"/>
                </a:lnTo>
                <a:lnTo>
                  <a:pt x="2849134" y="3217845"/>
                </a:lnTo>
                <a:lnTo>
                  <a:pt x="0" y="3217845"/>
                </a:lnTo>
                <a:lnTo>
                  <a:pt x="0" y="0"/>
                </a:lnTo>
                <a:close/>
              </a:path>
            </a:pathLst>
          </a:custGeom>
          <a:blipFill>
            <a:blip r:embed="rId10"/>
            <a:stretch>
              <a:fillRect l="0" t="0" r="0" b="0"/>
            </a:stretch>
          </a:blipFill>
        </p:spPr>
      </p:sp>
      <p:sp>
        <p:nvSpPr>
          <p:cNvPr name="Freeform 13" id="13"/>
          <p:cNvSpPr/>
          <p:nvPr/>
        </p:nvSpPr>
        <p:spPr>
          <a:xfrm flipH="false" flipV="false" rot="0">
            <a:off x="14610126" y="606275"/>
            <a:ext cx="3034874" cy="7017050"/>
          </a:xfrm>
          <a:custGeom>
            <a:avLst/>
            <a:gdLst/>
            <a:ahLst/>
            <a:cxnLst/>
            <a:rect r="r" b="b" t="t" l="l"/>
            <a:pathLst>
              <a:path h="7017050" w="3034874">
                <a:moveTo>
                  <a:pt x="0" y="0"/>
                </a:moveTo>
                <a:lnTo>
                  <a:pt x="3034874" y="0"/>
                </a:lnTo>
                <a:lnTo>
                  <a:pt x="3034874" y="7017050"/>
                </a:lnTo>
                <a:lnTo>
                  <a:pt x="0" y="7017050"/>
                </a:lnTo>
                <a:lnTo>
                  <a:pt x="0" y="0"/>
                </a:lnTo>
                <a:close/>
              </a:path>
            </a:pathLst>
          </a:custGeom>
          <a:blipFill>
            <a:blip r:embed="rId11"/>
            <a:stretch>
              <a:fillRect l="0" t="0" r="0" b="0"/>
            </a:stretch>
          </a:blipFill>
        </p:spPr>
      </p:sp>
      <p:sp>
        <p:nvSpPr>
          <p:cNvPr name="TextBox 14" id="14"/>
          <p:cNvSpPr txBox="true"/>
          <p:nvPr/>
        </p:nvSpPr>
        <p:spPr>
          <a:xfrm rot="0">
            <a:off x="0" y="4415500"/>
            <a:ext cx="17776029" cy="1617450"/>
          </a:xfrm>
          <a:prstGeom prst="rect">
            <a:avLst/>
          </a:prstGeom>
        </p:spPr>
        <p:txBody>
          <a:bodyPr anchor="t" rtlCol="false" tIns="0" lIns="0" bIns="0" rIns="0">
            <a:spAutoFit/>
          </a:bodyPr>
          <a:lstStyle/>
          <a:p>
            <a:pPr algn="ctr">
              <a:lnSpc>
                <a:spcPts val="13224"/>
              </a:lnSpc>
            </a:pPr>
            <a:r>
              <a:rPr lang="en-US" sz="9445">
                <a:solidFill>
                  <a:srgbClr val="000000"/>
                </a:solidFill>
                <a:latin typeface="Letter-join Print Plus 3"/>
                <a:ea typeface="Letter-join Print Plus 3"/>
                <a:cs typeface="Letter-join Print Plus 3"/>
                <a:sym typeface="Letter-join Print Plus 3"/>
              </a:rPr>
              <a:t>What is Spirituality?</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11233907" y="-4481194"/>
            <a:ext cx="8550234" cy="8229600"/>
          </a:xfrm>
          <a:custGeom>
            <a:avLst/>
            <a:gdLst/>
            <a:ahLst/>
            <a:cxnLst/>
            <a:rect r="r" b="b" t="t" l="l"/>
            <a:pathLst>
              <a:path h="8229600" w="8550234">
                <a:moveTo>
                  <a:pt x="0" y="0"/>
                </a:moveTo>
                <a:lnTo>
                  <a:pt x="8550233" y="0"/>
                </a:lnTo>
                <a:lnTo>
                  <a:pt x="8550233"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1" id="11"/>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2" id="12"/>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9"/>
            <a:stretch>
              <a:fillRect l="0" t="0" r="0" b="0"/>
            </a:stretch>
          </a:blipFill>
        </p:spPr>
      </p:sp>
      <p:sp>
        <p:nvSpPr>
          <p:cNvPr name="TextBox 13" id="13"/>
          <p:cNvSpPr txBox="true"/>
          <p:nvPr/>
        </p:nvSpPr>
        <p:spPr>
          <a:xfrm rot="0">
            <a:off x="415963" y="2765848"/>
            <a:ext cx="17872037" cy="5166442"/>
          </a:xfrm>
          <a:prstGeom prst="rect">
            <a:avLst/>
          </a:prstGeom>
        </p:spPr>
        <p:txBody>
          <a:bodyPr anchor="t" rtlCol="false" tIns="0" lIns="0" bIns="0" rIns="0">
            <a:spAutoFit/>
          </a:bodyPr>
          <a:lstStyle/>
          <a:p>
            <a:pPr algn="ctr">
              <a:lnSpc>
                <a:spcPts val="8185"/>
              </a:lnSpc>
              <a:spcBef>
                <a:spcPct val="0"/>
              </a:spcBef>
            </a:pPr>
            <a:r>
              <a:rPr lang="en-US" sz="5846">
                <a:solidFill>
                  <a:srgbClr val="000000"/>
                </a:solidFill>
                <a:latin typeface="Letter-join Plus 40"/>
                <a:ea typeface="Letter-join Plus 40"/>
                <a:cs typeface="Letter-join Plus 40"/>
                <a:sym typeface="Letter-join Plus 40"/>
              </a:rPr>
              <a:t>S</a:t>
            </a:r>
            <a:r>
              <a:rPr lang="en-US" sz="5846">
                <a:solidFill>
                  <a:srgbClr val="000000"/>
                </a:solidFill>
                <a:latin typeface="Letter-join Plus 40"/>
                <a:ea typeface="Letter-join Plus 40"/>
                <a:cs typeface="Letter-join Plus 40"/>
                <a:sym typeface="Letter-join Plus 40"/>
              </a:rPr>
              <a:t>pirituality is not something we can see, it is something we feel inside ourselves, it is about awe and wonder, asking questions and being aware of something ‘bigger’ outside of ourselves.</a:t>
            </a:r>
          </a:p>
          <a:p>
            <a:pPr algn="ctr">
              <a:lnSpc>
                <a:spcPts val="8185"/>
              </a:lnSpc>
              <a:spcBef>
                <a:spcPct val="0"/>
              </a:spcBef>
            </a:pPr>
            <a:r>
              <a:rPr lang="en-US" sz="5846">
                <a:solidFill>
                  <a:srgbClr val="000000"/>
                </a:solidFill>
                <a:latin typeface="Letter-join Plus 40"/>
                <a:ea typeface="Letter-join Plus 40"/>
                <a:cs typeface="Letter-join Plus 40"/>
                <a:sym typeface="Letter-join Plus 40"/>
              </a:rPr>
              <a:t>We understand spirituality as looking 'In, Out and Up'</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5755739" y="2535611"/>
            <a:ext cx="4664481" cy="4555343"/>
          </a:xfrm>
          <a:custGeom>
            <a:avLst/>
            <a:gdLst/>
            <a:ahLst/>
            <a:cxnLst/>
            <a:rect r="r" b="b" t="t" l="l"/>
            <a:pathLst>
              <a:path h="4555343" w="4664481">
                <a:moveTo>
                  <a:pt x="0" y="0"/>
                </a:moveTo>
                <a:lnTo>
                  <a:pt x="4664481" y="0"/>
                </a:lnTo>
                <a:lnTo>
                  <a:pt x="4664481" y="4555343"/>
                </a:lnTo>
                <a:lnTo>
                  <a:pt x="0" y="4555343"/>
                </a:lnTo>
                <a:lnTo>
                  <a:pt x="0" y="0"/>
                </a:lnTo>
                <a:close/>
              </a:path>
            </a:pathLst>
          </a:custGeom>
          <a:blipFill>
            <a:blip r:embed="rId2"/>
            <a:stretch>
              <a:fillRect l="0" t="-5789" r="-3653" b="-14083"/>
            </a:stretch>
          </a:blipFill>
        </p:spPr>
      </p:sp>
      <p:grpSp>
        <p:nvGrpSpPr>
          <p:cNvPr name="Group 3" id="3"/>
          <p:cNvGrpSpPr/>
          <p:nvPr/>
        </p:nvGrpSpPr>
        <p:grpSpPr>
          <a:xfrm rot="0">
            <a:off x="6848828" y="4228667"/>
            <a:ext cx="2560309" cy="425191"/>
            <a:chOff x="0" y="0"/>
            <a:chExt cx="674320" cy="111984"/>
          </a:xfrm>
        </p:grpSpPr>
        <p:sp>
          <p:nvSpPr>
            <p:cNvPr name="Freeform 4" id="4"/>
            <p:cNvSpPr/>
            <p:nvPr/>
          </p:nvSpPr>
          <p:spPr>
            <a:xfrm flipH="false" flipV="false" rot="0">
              <a:off x="0" y="0"/>
              <a:ext cx="674320" cy="111984"/>
            </a:xfrm>
            <a:custGeom>
              <a:avLst/>
              <a:gdLst/>
              <a:ahLst/>
              <a:cxnLst/>
              <a:rect r="r" b="b" t="t" l="l"/>
              <a:pathLst>
                <a:path h="111984" w="674320">
                  <a:moveTo>
                    <a:pt x="51405" y="0"/>
                  </a:moveTo>
                  <a:lnTo>
                    <a:pt x="622915" y="0"/>
                  </a:lnTo>
                  <a:cubicBezTo>
                    <a:pt x="651305" y="0"/>
                    <a:pt x="674320" y="23015"/>
                    <a:pt x="674320" y="51405"/>
                  </a:cubicBezTo>
                  <a:lnTo>
                    <a:pt x="674320" y="60579"/>
                  </a:lnTo>
                  <a:cubicBezTo>
                    <a:pt x="674320" y="88970"/>
                    <a:pt x="651305" y="111984"/>
                    <a:pt x="622915" y="111984"/>
                  </a:cubicBezTo>
                  <a:lnTo>
                    <a:pt x="51405" y="111984"/>
                  </a:lnTo>
                  <a:cubicBezTo>
                    <a:pt x="23015" y="111984"/>
                    <a:pt x="0" y="88970"/>
                    <a:pt x="0" y="60579"/>
                  </a:cubicBezTo>
                  <a:lnTo>
                    <a:pt x="0" y="51405"/>
                  </a:lnTo>
                  <a:cubicBezTo>
                    <a:pt x="0" y="23015"/>
                    <a:pt x="23015" y="0"/>
                    <a:pt x="51405" y="0"/>
                  </a:cubicBezTo>
                  <a:close/>
                </a:path>
              </a:pathLst>
            </a:custGeom>
            <a:solidFill>
              <a:srgbClr val="1C9031"/>
            </a:solidFill>
          </p:spPr>
        </p:sp>
        <p:sp>
          <p:nvSpPr>
            <p:cNvPr name="TextBox 5" id="5"/>
            <p:cNvSpPr txBox="true"/>
            <p:nvPr/>
          </p:nvSpPr>
          <p:spPr>
            <a:xfrm>
              <a:off x="0" y="-38100"/>
              <a:ext cx="674320" cy="150084"/>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0945545" y="2905192"/>
            <a:ext cx="2022859" cy="2646951"/>
          </a:xfrm>
          <a:custGeom>
            <a:avLst/>
            <a:gdLst/>
            <a:ahLst/>
            <a:cxnLst/>
            <a:rect r="r" b="b" t="t" l="l"/>
            <a:pathLst>
              <a:path h="2646951" w="2022859">
                <a:moveTo>
                  <a:pt x="0" y="0"/>
                </a:moveTo>
                <a:lnTo>
                  <a:pt x="2022859" y="0"/>
                </a:lnTo>
                <a:lnTo>
                  <a:pt x="2022859" y="2646951"/>
                </a:lnTo>
                <a:lnTo>
                  <a:pt x="0" y="2646951"/>
                </a:lnTo>
                <a:lnTo>
                  <a:pt x="0" y="0"/>
                </a:lnTo>
                <a:close/>
              </a:path>
            </a:pathLst>
          </a:custGeom>
          <a:blipFill>
            <a:blip r:embed="rId3"/>
            <a:stretch>
              <a:fillRect l="-1568645" t="-152376" r="-935069" b="-307259"/>
            </a:stretch>
          </a:blipFill>
        </p:spPr>
      </p:sp>
      <p:sp>
        <p:nvSpPr>
          <p:cNvPr name="TextBox 7" id="7"/>
          <p:cNvSpPr txBox="true"/>
          <p:nvPr/>
        </p:nvSpPr>
        <p:spPr>
          <a:xfrm rot="0">
            <a:off x="4713566" y="942975"/>
            <a:ext cx="7830124" cy="1296648"/>
          </a:xfrm>
          <a:prstGeom prst="rect">
            <a:avLst/>
          </a:prstGeom>
        </p:spPr>
        <p:txBody>
          <a:bodyPr anchor="t" rtlCol="false" tIns="0" lIns="0" bIns="0" rIns="0">
            <a:spAutoFit/>
          </a:bodyPr>
          <a:lstStyle/>
          <a:p>
            <a:pPr algn="ctr">
              <a:lnSpc>
                <a:spcPts val="5151"/>
              </a:lnSpc>
              <a:spcBef>
                <a:spcPct val="0"/>
              </a:spcBef>
            </a:pPr>
            <a:r>
              <a:rPr lang="en-US" sz="3679">
                <a:solidFill>
                  <a:srgbClr val="1C9031"/>
                </a:solidFill>
                <a:latin typeface="Letter-join Plus 40"/>
                <a:ea typeface="Letter-join Plus 40"/>
                <a:cs typeface="Letter-join Plus 40"/>
                <a:sym typeface="Letter-join Plus 40"/>
              </a:rPr>
              <a:t>Looking UP</a:t>
            </a:r>
          </a:p>
          <a:p>
            <a:pPr algn="ctr">
              <a:lnSpc>
                <a:spcPts val="5151"/>
              </a:lnSpc>
              <a:spcBef>
                <a:spcPct val="0"/>
              </a:spcBef>
            </a:pPr>
            <a:r>
              <a:rPr lang="en-US" sz="3679">
                <a:solidFill>
                  <a:srgbClr val="1C9031"/>
                </a:solidFill>
                <a:latin typeface="Letter-join Plus 40"/>
                <a:ea typeface="Letter-join Plus 40"/>
                <a:cs typeface="Letter-join Plus 40"/>
                <a:sym typeface="Letter-join Plus 40"/>
              </a:rPr>
              <a:t>(at God or something bigger than ourselves)</a:t>
            </a:r>
          </a:p>
        </p:txBody>
      </p:sp>
      <p:sp>
        <p:nvSpPr>
          <p:cNvPr name="TextBox 8" id="8"/>
          <p:cNvSpPr txBox="true"/>
          <p:nvPr/>
        </p:nvSpPr>
        <p:spPr>
          <a:xfrm rot="0">
            <a:off x="9650244" y="5475943"/>
            <a:ext cx="3894534" cy="1243411"/>
          </a:xfrm>
          <a:prstGeom prst="rect">
            <a:avLst/>
          </a:prstGeom>
        </p:spPr>
        <p:txBody>
          <a:bodyPr anchor="t" rtlCol="false" tIns="0" lIns="0" bIns="0" rIns="0">
            <a:spAutoFit/>
          </a:bodyPr>
          <a:lstStyle/>
          <a:p>
            <a:pPr algn="ctr">
              <a:lnSpc>
                <a:spcPts val="4965"/>
              </a:lnSpc>
              <a:spcBef>
                <a:spcPct val="0"/>
              </a:spcBef>
            </a:pPr>
            <a:r>
              <a:rPr lang="en-US" sz="3546">
                <a:solidFill>
                  <a:srgbClr val="1C9031"/>
                </a:solidFill>
                <a:latin typeface="Letter-join Plus 40"/>
                <a:ea typeface="Letter-join Plus 40"/>
                <a:cs typeface="Letter-join Plus 40"/>
                <a:sym typeface="Letter-join Plus 40"/>
              </a:rPr>
              <a:t>Looking OUT</a:t>
            </a:r>
          </a:p>
          <a:p>
            <a:pPr algn="ctr">
              <a:lnSpc>
                <a:spcPts val="4965"/>
              </a:lnSpc>
              <a:spcBef>
                <a:spcPct val="0"/>
              </a:spcBef>
            </a:pPr>
            <a:r>
              <a:rPr lang="en-US" sz="3546">
                <a:solidFill>
                  <a:srgbClr val="1C9031"/>
                </a:solidFill>
                <a:latin typeface="Letter-join Plus 40"/>
                <a:ea typeface="Letter-join Plus 40"/>
                <a:cs typeface="Letter-join Plus 40"/>
                <a:sym typeface="Letter-join Plus 40"/>
              </a:rPr>
              <a:t>(at others &amp; the world)</a:t>
            </a:r>
          </a:p>
        </p:txBody>
      </p:sp>
      <p:sp>
        <p:nvSpPr>
          <p:cNvPr name="TextBox 9" id="9"/>
          <p:cNvSpPr txBox="true"/>
          <p:nvPr/>
        </p:nvSpPr>
        <p:spPr>
          <a:xfrm rot="0">
            <a:off x="3801994" y="5334292"/>
            <a:ext cx="1927473" cy="1243411"/>
          </a:xfrm>
          <a:prstGeom prst="rect">
            <a:avLst/>
          </a:prstGeom>
        </p:spPr>
        <p:txBody>
          <a:bodyPr anchor="t" rtlCol="false" tIns="0" lIns="0" bIns="0" rIns="0">
            <a:spAutoFit/>
          </a:bodyPr>
          <a:lstStyle/>
          <a:p>
            <a:pPr algn="ctr">
              <a:lnSpc>
                <a:spcPts val="4965"/>
              </a:lnSpc>
              <a:spcBef>
                <a:spcPct val="0"/>
              </a:spcBef>
            </a:pPr>
            <a:r>
              <a:rPr lang="en-US" sz="3546">
                <a:solidFill>
                  <a:srgbClr val="1C9031"/>
                </a:solidFill>
                <a:latin typeface="Letter-join Plus 40"/>
                <a:ea typeface="Letter-join Plus 40"/>
                <a:cs typeface="Letter-join Plus 40"/>
                <a:sym typeface="Letter-join Plus 40"/>
              </a:rPr>
              <a:t>Looking IN</a:t>
            </a:r>
          </a:p>
          <a:p>
            <a:pPr algn="ctr">
              <a:lnSpc>
                <a:spcPts val="4965"/>
              </a:lnSpc>
              <a:spcBef>
                <a:spcPct val="0"/>
              </a:spcBef>
            </a:pPr>
            <a:r>
              <a:rPr lang="en-US" sz="3546">
                <a:solidFill>
                  <a:srgbClr val="1C9031"/>
                </a:solidFill>
                <a:latin typeface="Letter-join Plus 40"/>
                <a:ea typeface="Letter-join Plus 40"/>
                <a:cs typeface="Letter-join Plus 40"/>
                <a:sym typeface="Letter-join Plus 40"/>
              </a:rPr>
              <a:t>(myself)</a:t>
            </a:r>
          </a:p>
        </p:txBody>
      </p:sp>
      <p:sp>
        <p:nvSpPr>
          <p:cNvPr name="Freeform 10" id="10"/>
          <p:cNvSpPr/>
          <p:nvPr/>
        </p:nvSpPr>
        <p:spPr>
          <a:xfrm flipH="false" flipV="false" rot="0">
            <a:off x="3834495" y="3524225"/>
            <a:ext cx="1674005" cy="1619275"/>
          </a:xfrm>
          <a:custGeom>
            <a:avLst/>
            <a:gdLst/>
            <a:ahLst/>
            <a:cxnLst/>
            <a:rect r="r" b="b" t="t" l="l"/>
            <a:pathLst>
              <a:path h="1619275" w="1674005">
                <a:moveTo>
                  <a:pt x="0" y="0"/>
                </a:moveTo>
                <a:lnTo>
                  <a:pt x="1674005" y="0"/>
                </a:lnTo>
                <a:lnTo>
                  <a:pt x="1674005" y="1619275"/>
                </a:lnTo>
                <a:lnTo>
                  <a:pt x="0" y="1619275"/>
                </a:lnTo>
                <a:lnTo>
                  <a:pt x="0" y="0"/>
                </a:lnTo>
                <a:close/>
              </a:path>
            </a:pathLst>
          </a:custGeom>
          <a:blipFill>
            <a:blip r:embed="rId3"/>
            <a:stretch>
              <a:fillRect l="-2003485" t="-315278" r="-1405869" b="-605087"/>
            </a:stretch>
          </a:blipFill>
        </p:spPr>
      </p:sp>
      <p:sp>
        <p:nvSpPr>
          <p:cNvPr name="Freeform 11" id="11"/>
          <p:cNvSpPr/>
          <p:nvPr/>
        </p:nvSpPr>
        <p:spPr>
          <a:xfrm flipH="false" flipV="false" rot="0">
            <a:off x="12599326" y="206721"/>
            <a:ext cx="738156" cy="2328889"/>
          </a:xfrm>
          <a:custGeom>
            <a:avLst/>
            <a:gdLst/>
            <a:ahLst/>
            <a:cxnLst/>
            <a:rect r="r" b="b" t="t" l="l"/>
            <a:pathLst>
              <a:path h="2328889" w="738156">
                <a:moveTo>
                  <a:pt x="0" y="0"/>
                </a:moveTo>
                <a:lnTo>
                  <a:pt x="738156" y="0"/>
                </a:lnTo>
                <a:lnTo>
                  <a:pt x="738156" y="2328890"/>
                </a:lnTo>
                <a:lnTo>
                  <a:pt x="0" y="2328890"/>
                </a:lnTo>
                <a:lnTo>
                  <a:pt x="0" y="0"/>
                </a:lnTo>
                <a:close/>
              </a:path>
            </a:pathLst>
          </a:custGeom>
          <a:blipFill>
            <a:blip r:embed="rId3"/>
            <a:stretch>
              <a:fillRect l="-3296665" t="-123026" r="-1755366" b="-236245"/>
            </a:stretch>
          </a:blipFill>
        </p:spPr>
      </p:sp>
      <p:sp>
        <p:nvSpPr>
          <p:cNvPr name="TextBox 12" id="12"/>
          <p:cNvSpPr txBox="true"/>
          <p:nvPr/>
        </p:nvSpPr>
        <p:spPr>
          <a:xfrm rot="0">
            <a:off x="3104505" y="8330025"/>
            <a:ext cx="12078991" cy="1589486"/>
          </a:xfrm>
          <a:prstGeom prst="rect">
            <a:avLst/>
          </a:prstGeom>
        </p:spPr>
        <p:txBody>
          <a:bodyPr anchor="t" rtlCol="false" tIns="0" lIns="0" bIns="0" rIns="0">
            <a:spAutoFit/>
          </a:bodyPr>
          <a:lstStyle/>
          <a:p>
            <a:pPr algn="ctr">
              <a:lnSpc>
                <a:spcPts val="4265"/>
              </a:lnSpc>
              <a:spcBef>
                <a:spcPct val="0"/>
              </a:spcBef>
            </a:pPr>
            <a:r>
              <a:rPr lang="en-US" sz="3046">
                <a:solidFill>
                  <a:srgbClr val="1C9031"/>
                </a:solidFill>
                <a:latin typeface="Letter-join Plus 40"/>
                <a:ea typeface="Letter-join Plus 40"/>
                <a:cs typeface="Letter-join Plus 40"/>
                <a:sym typeface="Letter-join Plus 40"/>
              </a:rPr>
              <a:t>We link this to our School Vision (Matthew 5:16):</a:t>
            </a:r>
          </a:p>
          <a:p>
            <a:pPr algn="ctr">
              <a:lnSpc>
                <a:spcPts val="4265"/>
              </a:lnSpc>
              <a:spcBef>
                <a:spcPct val="0"/>
              </a:spcBef>
            </a:pPr>
            <a:r>
              <a:rPr lang="en-US" sz="3046">
                <a:solidFill>
                  <a:srgbClr val="1C9031"/>
                </a:solidFill>
                <a:latin typeface="Letter-join Plus 40"/>
                <a:ea typeface="Letter-join Plus 40"/>
                <a:cs typeface="Letter-join Plus 40"/>
                <a:sym typeface="Letter-join Plus 40"/>
              </a:rPr>
              <a:t>‘Let your light shine (IN), before others (OUT),</a:t>
            </a:r>
          </a:p>
          <a:p>
            <a:pPr algn="ctr">
              <a:lnSpc>
                <a:spcPts val="4265"/>
              </a:lnSpc>
              <a:spcBef>
                <a:spcPct val="0"/>
              </a:spcBef>
            </a:pPr>
            <a:r>
              <a:rPr lang="en-US" sz="3046">
                <a:solidFill>
                  <a:srgbClr val="1C9031"/>
                </a:solidFill>
                <a:latin typeface="Letter-join Plus 40"/>
                <a:ea typeface="Letter-join Plus 40"/>
                <a:cs typeface="Letter-join Plus 40"/>
                <a:sym typeface="Letter-join Plus 40"/>
              </a:rPr>
              <a:t> so they may see your good works and give glory to your Father in Heaven (UP)”.</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1" id="11"/>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9"/>
            <a:stretch>
              <a:fillRect l="0" t="0" r="0" b="0"/>
            </a:stretch>
          </a:blipFill>
        </p:spPr>
      </p:sp>
      <p:sp>
        <p:nvSpPr>
          <p:cNvPr name="TextBox 12" id="12"/>
          <p:cNvSpPr txBox="true"/>
          <p:nvPr/>
        </p:nvSpPr>
        <p:spPr>
          <a:xfrm rot="0">
            <a:off x="2822051" y="1030918"/>
            <a:ext cx="12058180" cy="8417236"/>
          </a:xfrm>
          <a:prstGeom prst="rect">
            <a:avLst/>
          </a:prstGeom>
        </p:spPr>
        <p:txBody>
          <a:bodyPr anchor="t" rtlCol="false" tIns="0" lIns="0" bIns="0" rIns="0">
            <a:spAutoFit/>
          </a:bodyPr>
          <a:lstStyle/>
          <a:p>
            <a:pPr algn="ctr">
              <a:lnSpc>
                <a:spcPts val="6660"/>
              </a:lnSpc>
            </a:pPr>
            <a:r>
              <a:rPr lang="en-US" sz="4757">
                <a:solidFill>
                  <a:srgbClr val="000000"/>
                </a:solidFill>
                <a:latin typeface="Letter-join Print Plus 3"/>
                <a:ea typeface="Letter-join Print Plus 3"/>
                <a:cs typeface="Letter-join Print Plus 3"/>
                <a:sym typeface="Letter-join Print Plus 3"/>
              </a:rPr>
              <a:t>By </a:t>
            </a:r>
            <a:r>
              <a:rPr lang="en-US" sz="4757">
                <a:solidFill>
                  <a:srgbClr val="000000"/>
                </a:solidFill>
                <a:latin typeface="Letter-join Print Plus 3"/>
                <a:ea typeface="Letter-join Print Plus 3"/>
                <a:cs typeface="Letter-join Print Plus 3"/>
                <a:sym typeface="Letter-join Print Plus 3"/>
              </a:rPr>
              <a:t>Looking In, Looking Out, and Looking Up</a:t>
            </a:r>
            <a:r>
              <a:rPr lang="en-US" sz="4757">
                <a:solidFill>
                  <a:srgbClr val="000000"/>
                </a:solidFill>
                <a:latin typeface="Letter-join Print Plus 3"/>
                <a:ea typeface="Letter-join Print Plus 3"/>
                <a:cs typeface="Letter-join Print Plus 3"/>
                <a:sym typeface="Letter-join Print Plus 3"/>
              </a:rPr>
              <a:t>, we grow in confidence and personal success, becoming the best versions of ourselves.  Our school vision 'Let Your Light Shine' (Matthew 5:16) helps us to remember the importance of trying our best in all we do, believing in ourselves so that we can shine our lights brightly. It is also about shining our lights on others and supporting others around us so that they can also thrive and flourish.</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9737766" y="-4114800"/>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1" id="11"/>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2" id="12"/>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9"/>
            <a:stretch>
              <a:fillRect l="0" t="0" r="0" b="0"/>
            </a:stretch>
          </a:blipFill>
        </p:spPr>
      </p:sp>
      <p:sp>
        <p:nvSpPr>
          <p:cNvPr name="Freeform 13" id="13"/>
          <p:cNvSpPr/>
          <p:nvPr/>
        </p:nvSpPr>
        <p:spPr>
          <a:xfrm flipH="false" flipV="false" rot="0">
            <a:off x="144612" y="6736466"/>
            <a:ext cx="2849134" cy="3217846"/>
          </a:xfrm>
          <a:custGeom>
            <a:avLst/>
            <a:gdLst/>
            <a:ahLst/>
            <a:cxnLst/>
            <a:rect r="r" b="b" t="t" l="l"/>
            <a:pathLst>
              <a:path h="3217846" w="2849134">
                <a:moveTo>
                  <a:pt x="0" y="0"/>
                </a:moveTo>
                <a:lnTo>
                  <a:pt x="2849134" y="0"/>
                </a:lnTo>
                <a:lnTo>
                  <a:pt x="2849134" y="3217845"/>
                </a:lnTo>
                <a:lnTo>
                  <a:pt x="0" y="3217845"/>
                </a:lnTo>
                <a:lnTo>
                  <a:pt x="0" y="0"/>
                </a:lnTo>
                <a:close/>
              </a:path>
            </a:pathLst>
          </a:custGeom>
          <a:blipFill>
            <a:blip r:embed="rId10"/>
            <a:stretch>
              <a:fillRect l="0" t="0" r="0" b="0"/>
            </a:stretch>
          </a:blipFill>
        </p:spPr>
      </p:sp>
      <p:sp>
        <p:nvSpPr>
          <p:cNvPr name="TextBox 14" id="14"/>
          <p:cNvSpPr txBox="true"/>
          <p:nvPr/>
        </p:nvSpPr>
        <p:spPr>
          <a:xfrm rot="0">
            <a:off x="511971" y="1294122"/>
            <a:ext cx="17776029" cy="8161125"/>
          </a:xfrm>
          <a:prstGeom prst="rect">
            <a:avLst/>
          </a:prstGeom>
        </p:spPr>
        <p:txBody>
          <a:bodyPr anchor="t" rtlCol="false" tIns="0" lIns="0" bIns="0" rIns="0">
            <a:spAutoFit/>
          </a:bodyPr>
          <a:lstStyle/>
          <a:p>
            <a:pPr algn="ctr">
              <a:lnSpc>
                <a:spcPts val="13224"/>
              </a:lnSpc>
            </a:pPr>
            <a:r>
              <a:rPr lang="en-US" sz="9445">
                <a:solidFill>
                  <a:srgbClr val="000000"/>
                </a:solidFill>
                <a:latin typeface="Letter-join Print Plus 3"/>
                <a:ea typeface="Letter-join Print Plus 3"/>
                <a:cs typeface="Letter-join Print Plus 3"/>
                <a:sym typeface="Letter-join Print Plus 3"/>
              </a:rPr>
              <a:t>Looking In-thinking about ourselves. It is about exploring our own thoughts, beliefs and feelings.</a:t>
            </a:r>
          </a:p>
          <a:p>
            <a:pPr algn="ctr">
              <a:lnSpc>
                <a:spcPts val="11964"/>
              </a:lnSpc>
            </a:pPr>
          </a:p>
          <a:p>
            <a:pPr algn="ctr">
              <a:lnSpc>
                <a:spcPts val="13224"/>
              </a:lnSpc>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3"/>
            <a:stretch>
              <a:fillRect l="0" t="0" r="0" b="0"/>
            </a:stretch>
          </a:blipFill>
        </p:spPr>
      </p:sp>
      <p:sp>
        <p:nvSpPr>
          <p:cNvPr name="Freeform 4" id="4"/>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4"/>
            <a:stretch>
              <a:fillRect l="0" t="0" r="0" b="0"/>
            </a:stretch>
          </a:blipFill>
        </p:spPr>
      </p:sp>
      <p:sp>
        <p:nvSpPr>
          <p:cNvPr name="Freeform 5" id="5"/>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5"/>
            <a:stretch>
              <a:fillRect l="0" t="0" r="0" b="0"/>
            </a:stretch>
          </a:blipFill>
        </p:spPr>
      </p:sp>
      <p:sp>
        <p:nvSpPr>
          <p:cNvPr name="Freeform 6" id="6"/>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6"/>
            <a:stretch>
              <a:fillRect l="0" t="0" r="0" b="0"/>
            </a:stretch>
          </a:blipFill>
        </p:spPr>
      </p:sp>
      <p:sp>
        <p:nvSpPr>
          <p:cNvPr name="Freeform 7" id="7"/>
          <p:cNvSpPr/>
          <p:nvPr/>
        </p:nvSpPr>
        <p:spPr>
          <a:xfrm flipH="false" flipV="false" rot="0">
            <a:off x="9737766" y="-4114800"/>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7"/>
            <a:stretch>
              <a:fillRect l="0" t="0" r="0" b="0"/>
            </a:stretch>
          </a:blipFill>
        </p:spPr>
      </p:sp>
      <p:sp>
        <p:nvSpPr>
          <p:cNvPr name="Freeform 8" id="8"/>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7"/>
            <a:stretch>
              <a:fillRect l="0" t="0" r="0" b="0"/>
            </a:stretch>
          </a:blipFill>
        </p:spPr>
      </p:sp>
      <p:sp>
        <p:nvSpPr>
          <p:cNvPr name="Freeform 9" id="9"/>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144612" y="6736466"/>
            <a:ext cx="2849134" cy="3217846"/>
          </a:xfrm>
          <a:custGeom>
            <a:avLst/>
            <a:gdLst/>
            <a:ahLst/>
            <a:cxnLst/>
            <a:rect r="r" b="b" t="t" l="l"/>
            <a:pathLst>
              <a:path h="3217846" w="2849134">
                <a:moveTo>
                  <a:pt x="0" y="0"/>
                </a:moveTo>
                <a:lnTo>
                  <a:pt x="2849134" y="0"/>
                </a:lnTo>
                <a:lnTo>
                  <a:pt x="2849134" y="3217845"/>
                </a:lnTo>
                <a:lnTo>
                  <a:pt x="0" y="3217845"/>
                </a:lnTo>
                <a:lnTo>
                  <a:pt x="0" y="0"/>
                </a:lnTo>
                <a:close/>
              </a:path>
            </a:pathLst>
          </a:custGeom>
          <a:blipFill>
            <a:blip r:embed="rId9"/>
            <a:stretch>
              <a:fillRect l="0" t="0" r="0" b="0"/>
            </a:stretch>
          </a:blipFill>
        </p:spPr>
      </p:sp>
      <p:grpSp>
        <p:nvGrpSpPr>
          <p:cNvPr name="Group 11" id="11"/>
          <p:cNvGrpSpPr>
            <a:grpSpLocks noChangeAspect="true"/>
          </p:cNvGrpSpPr>
          <p:nvPr/>
        </p:nvGrpSpPr>
        <p:grpSpPr>
          <a:xfrm rot="0">
            <a:off x="4624779" y="766780"/>
            <a:ext cx="4291525" cy="8491520"/>
            <a:chOff x="0" y="0"/>
            <a:chExt cx="2620010" cy="5184140"/>
          </a:xfrm>
        </p:grpSpPr>
        <p:sp>
          <p:nvSpPr>
            <p:cNvPr name="Freeform 12" id="12"/>
            <p:cNvSpPr/>
            <p:nvPr/>
          </p:nvSpPr>
          <p:spPr>
            <a:xfrm flipH="false" flipV="false" rot="0">
              <a:off x="53340" y="25400"/>
              <a:ext cx="2513330" cy="5132070"/>
            </a:xfrm>
            <a:custGeom>
              <a:avLst/>
              <a:gdLst/>
              <a:ahLst/>
              <a:cxnLst/>
              <a:rect r="r" b="b" t="t" l="l"/>
              <a:pathLst>
                <a:path h="5132070" w="2513330">
                  <a:moveTo>
                    <a:pt x="2159000" y="0"/>
                  </a:moveTo>
                  <a:lnTo>
                    <a:pt x="354330" y="0"/>
                  </a:lnTo>
                  <a:cubicBezTo>
                    <a:pt x="158750" y="0"/>
                    <a:pt x="0" y="158750"/>
                    <a:pt x="0" y="354330"/>
                  </a:cubicBezTo>
                  <a:lnTo>
                    <a:pt x="0" y="4777740"/>
                  </a:lnTo>
                  <a:cubicBezTo>
                    <a:pt x="0" y="4973320"/>
                    <a:pt x="158750" y="5132070"/>
                    <a:pt x="354330" y="5132070"/>
                  </a:cubicBezTo>
                  <a:lnTo>
                    <a:pt x="2159000" y="5132070"/>
                  </a:lnTo>
                  <a:cubicBezTo>
                    <a:pt x="2354580" y="5132070"/>
                    <a:pt x="2513330" y="4973320"/>
                    <a:pt x="2513330" y="4777740"/>
                  </a:cubicBezTo>
                  <a:lnTo>
                    <a:pt x="2513330" y="354330"/>
                  </a:lnTo>
                  <a:cubicBezTo>
                    <a:pt x="2513330" y="158750"/>
                    <a:pt x="2354580" y="0"/>
                    <a:pt x="2159000" y="0"/>
                  </a:cubicBezTo>
                  <a:close/>
                  <a:moveTo>
                    <a:pt x="1558290" y="162560"/>
                  </a:moveTo>
                  <a:cubicBezTo>
                    <a:pt x="1576070" y="162560"/>
                    <a:pt x="1590040" y="176530"/>
                    <a:pt x="1590040" y="194310"/>
                  </a:cubicBezTo>
                  <a:cubicBezTo>
                    <a:pt x="1590040" y="212090"/>
                    <a:pt x="1576070" y="226060"/>
                    <a:pt x="1558290" y="226060"/>
                  </a:cubicBezTo>
                  <a:cubicBezTo>
                    <a:pt x="1540510" y="226060"/>
                    <a:pt x="1526540" y="212090"/>
                    <a:pt x="1526540" y="194310"/>
                  </a:cubicBezTo>
                  <a:cubicBezTo>
                    <a:pt x="1526540" y="176530"/>
                    <a:pt x="1541780" y="162560"/>
                    <a:pt x="1558290" y="162560"/>
                  </a:cubicBezTo>
                  <a:close/>
                  <a:moveTo>
                    <a:pt x="1089660" y="172720"/>
                  </a:moveTo>
                  <a:lnTo>
                    <a:pt x="1394460" y="172720"/>
                  </a:lnTo>
                  <a:cubicBezTo>
                    <a:pt x="1405890" y="172720"/>
                    <a:pt x="1416050" y="181610"/>
                    <a:pt x="1416050" y="194310"/>
                  </a:cubicBezTo>
                  <a:cubicBezTo>
                    <a:pt x="1416050" y="207010"/>
                    <a:pt x="1405890" y="215900"/>
                    <a:pt x="1394460" y="215900"/>
                  </a:cubicBezTo>
                  <a:lnTo>
                    <a:pt x="1089660" y="215900"/>
                  </a:lnTo>
                  <a:cubicBezTo>
                    <a:pt x="1078230" y="215900"/>
                    <a:pt x="1068070" y="207010"/>
                    <a:pt x="1068070" y="194310"/>
                  </a:cubicBezTo>
                  <a:cubicBezTo>
                    <a:pt x="1068070" y="181610"/>
                    <a:pt x="1078230" y="172720"/>
                    <a:pt x="1089660" y="172720"/>
                  </a:cubicBezTo>
                  <a:close/>
                  <a:moveTo>
                    <a:pt x="2383790" y="4798060"/>
                  </a:moveTo>
                  <a:cubicBezTo>
                    <a:pt x="2383790" y="4913630"/>
                    <a:pt x="2289810" y="5007610"/>
                    <a:pt x="2174240" y="5007610"/>
                  </a:cubicBezTo>
                  <a:lnTo>
                    <a:pt x="341630" y="5007610"/>
                  </a:lnTo>
                  <a:cubicBezTo>
                    <a:pt x="226060" y="5007610"/>
                    <a:pt x="132080" y="4913630"/>
                    <a:pt x="132080" y="4798060"/>
                  </a:cubicBezTo>
                  <a:lnTo>
                    <a:pt x="132080" y="340360"/>
                  </a:lnTo>
                  <a:cubicBezTo>
                    <a:pt x="132080" y="224790"/>
                    <a:pt x="226060" y="130810"/>
                    <a:pt x="341630" y="130810"/>
                  </a:cubicBezTo>
                  <a:lnTo>
                    <a:pt x="614680" y="130810"/>
                  </a:lnTo>
                  <a:lnTo>
                    <a:pt x="614680" y="187960"/>
                  </a:lnTo>
                  <a:cubicBezTo>
                    <a:pt x="614680" y="252730"/>
                    <a:pt x="668020" y="306070"/>
                    <a:pt x="732790" y="306070"/>
                  </a:cubicBezTo>
                  <a:lnTo>
                    <a:pt x="1783080" y="306070"/>
                  </a:lnTo>
                  <a:cubicBezTo>
                    <a:pt x="1847850" y="306070"/>
                    <a:pt x="1901190" y="252730"/>
                    <a:pt x="1901190" y="187960"/>
                  </a:cubicBezTo>
                  <a:lnTo>
                    <a:pt x="1901190" y="130810"/>
                  </a:lnTo>
                  <a:lnTo>
                    <a:pt x="2172970" y="130810"/>
                  </a:lnTo>
                  <a:cubicBezTo>
                    <a:pt x="2288540" y="130810"/>
                    <a:pt x="2382520" y="224790"/>
                    <a:pt x="2382520" y="340360"/>
                  </a:cubicBezTo>
                  <a:lnTo>
                    <a:pt x="2382520" y="4798060"/>
                  </a:lnTo>
                  <a:close/>
                </a:path>
              </a:pathLst>
            </a:custGeom>
            <a:solidFill>
              <a:srgbClr val="000000"/>
            </a:solidFill>
          </p:spPr>
        </p:sp>
        <p:sp>
          <p:nvSpPr>
            <p:cNvPr name="Freeform 13" id="13"/>
            <p:cNvSpPr/>
            <p:nvPr/>
          </p:nvSpPr>
          <p:spPr>
            <a:xfrm flipH="false" flipV="false" rot="0">
              <a:off x="185420" y="156210"/>
              <a:ext cx="2251710" cy="4876800"/>
            </a:xfrm>
            <a:custGeom>
              <a:avLst/>
              <a:gdLst/>
              <a:ahLst/>
              <a:cxnLst/>
              <a:rect r="r" b="b" t="t" l="l"/>
              <a:pathLst>
                <a:path h="4876800" w="2251710">
                  <a:moveTo>
                    <a:pt x="2040890" y="0"/>
                  </a:moveTo>
                  <a:lnTo>
                    <a:pt x="1769110" y="0"/>
                  </a:lnTo>
                  <a:lnTo>
                    <a:pt x="1769110" y="57150"/>
                  </a:lnTo>
                  <a:cubicBezTo>
                    <a:pt x="1769110" y="121920"/>
                    <a:pt x="1715770" y="175260"/>
                    <a:pt x="1651000" y="175260"/>
                  </a:cubicBezTo>
                  <a:lnTo>
                    <a:pt x="601980" y="175260"/>
                  </a:lnTo>
                  <a:cubicBezTo>
                    <a:pt x="537210" y="175260"/>
                    <a:pt x="483870" y="121920"/>
                    <a:pt x="483870" y="57150"/>
                  </a:cubicBezTo>
                  <a:lnTo>
                    <a:pt x="483870" y="0"/>
                  </a:lnTo>
                  <a:lnTo>
                    <a:pt x="209550" y="0"/>
                  </a:lnTo>
                  <a:cubicBezTo>
                    <a:pt x="93980" y="0"/>
                    <a:pt x="0" y="93980"/>
                    <a:pt x="0" y="209550"/>
                  </a:cubicBezTo>
                  <a:lnTo>
                    <a:pt x="0" y="4667250"/>
                  </a:lnTo>
                  <a:cubicBezTo>
                    <a:pt x="0" y="4782820"/>
                    <a:pt x="93980" y="4876800"/>
                    <a:pt x="209550" y="4876800"/>
                  </a:cubicBezTo>
                  <a:lnTo>
                    <a:pt x="2040890" y="4876800"/>
                  </a:lnTo>
                  <a:cubicBezTo>
                    <a:pt x="2156460" y="4876800"/>
                    <a:pt x="2250440" y="4782820"/>
                    <a:pt x="2250440" y="4667250"/>
                  </a:cubicBezTo>
                  <a:lnTo>
                    <a:pt x="2250440" y="209550"/>
                  </a:lnTo>
                  <a:cubicBezTo>
                    <a:pt x="2251710" y="93980"/>
                    <a:pt x="2157730" y="0"/>
                    <a:pt x="2040890" y="0"/>
                  </a:cubicBezTo>
                  <a:close/>
                </a:path>
              </a:pathLst>
            </a:custGeom>
            <a:blipFill>
              <a:blip r:embed="rId10"/>
              <a:stretch>
                <a:fillRect l="-58351" t="0" r="-58351" b="0"/>
              </a:stretch>
            </a:blipFill>
          </p:spPr>
        </p:sp>
        <p:sp>
          <p:nvSpPr>
            <p:cNvPr name="Freeform 14" id="14"/>
            <p:cNvSpPr/>
            <p:nvPr/>
          </p:nvSpPr>
          <p:spPr>
            <a:xfrm flipH="false" flipV="false" rot="0">
              <a:off x="1121410" y="198120"/>
              <a:ext cx="347980" cy="43180"/>
            </a:xfrm>
            <a:custGeom>
              <a:avLst/>
              <a:gdLst/>
              <a:ahLst/>
              <a:cxnLst/>
              <a:rect r="r" b="b" t="t" l="l"/>
              <a:pathLst>
                <a:path h="43180" w="347980">
                  <a:moveTo>
                    <a:pt x="326390" y="0"/>
                  </a:moveTo>
                  <a:lnTo>
                    <a:pt x="21590" y="0"/>
                  </a:lnTo>
                  <a:cubicBezTo>
                    <a:pt x="10160" y="0"/>
                    <a:pt x="0" y="8890"/>
                    <a:pt x="0" y="21590"/>
                  </a:cubicBezTo>
                  <a:cubicBezTo>
                    <a:pt x="0" y="34290"/>
                    <a:pt x="10160" y="43180"/>
                    <a:pt x="21590" y="43180"/>
                  </a:cubicBezTo>
                  <a:lnTo>
                    <a:pt x="326390" y="43180"/>
                  </a:lnTo>
                  <a:cubicBezTo>
                    <a:pt x="337820" y="43180"/>
                    <a:pt x="347980" y="34290"/>
                    <a:pt x="347980" y="21590"/>
                  </a:cubicBezTo>
                  <a:cubicBezTo>
                    <a:pt x="347980" y="8890"/>
                    <a:pt x="337820" y="0"/>
                    <a:pt x="326390" y="0"/>
                  </a:cubicBezTo>
                  <a:close/>
                </a:path>
              </a:pathLst>
            </a:custGeom>
            <a:solidFill>
              <a:srgbClr val="555555"/>
            </a:solidFill>
          </p:spPr>
        </p:sp>
        <p:sp>
          <p:nvSpPr>
            <p:cNvPr name="Freeform 15" id="15"/>
            <p:cNvSpPr/>
            <p:nvPr/>
          </p:nvSpPr>
          <p:spPr>
            <a:xfrm flipH="false" flipV="false" rot="0">
              <a:off x="1578312" y="187909"/>
              <a:ext cx="66636" cy="63602"/>
            </a:xfrm>
            <a:custGeom>
              <a:avLst/>
              <a:gdLst/>
              <a:ahLst/>
              <a:cxnLst/>
              <a:rect r="r" b="b" t="t" l="l"/>
              <a:pathLst>
                <a:path h="63602" w="66636">
                  <a:moveTo>
                    <a:pt x="33318" y="51"/>
                  </a:moveTo>
                  <a:cubicBezTo>
                    <a:pt x="21941" y="0"/>
                    <a:pt x="11406" y="6040"/>
                    <a:pt x="5703" y="15885"/>
                  </a:cubicBezTo>
                  <a:cubicBezTo>
                    <a:pt x="0" y="25729"/>
                    <a:pt x="0" y="37873"/>
                    <a:pt x="5703" y="47717"/>
                  </a:cubicBezTo>
                  <a:cubicBezTo>
                    <a:pt x="11406" y="57562"/>
                    <a:pt x="21941" y="63602"/>
                    <a:pt x="33318" y="63551"/>
                  </a:cubicBezTo>
                  <a:cubicBezTo>
                    <a:pt x="44695" y="63602"/>
                    <a:pt x="55230" y="57562"/>
                    <a:pt x="60933" y="47717"/>
                  </a:cubicBezTo>
                  <a:cubicBezTo>
                    <a:pt x="66636" y="37873"/>
                    <a:pt x="66636" y="25729"/>
                    <a:pt x="60933" y="15885"/>
                  </a:cubicBezTo>
                  <a:cubicBezTo>
                    <a:pt x="55230" y="6040"/>
                    <a:pt x="44695" y="0"/>
                    <a:pt x="33318" y="51"/>
                  </a:cubicBezTo>
                  <a:close/>
                </a:path>
              </a:pathLst>
            </a:custGeom>
            <a:solidFill>
              <a:srgbClr val="555555"/>
            </a:solidFill>
          </p:spPr>
        </p:sp>
        <p:sp>
          <p:nvSpPr>
            <p:cNvPr name="Freeform 16" id="16"/>
            <p:cNvSpPr/>
            <p:nvPr/>
          </p:nvSpPr>
          <p:spPr>
            <a:xfrm flipH="false" flipV="false" rot="0">
              <a:off x="0" y="685800"/>
              <a:ext cx="27940" cy="213360"/>
            </a:xfrm>
            <a:custGeom>
              <a:avLst/>
              <a:gdLst/>
              <a:ahLst/>
              <a:cxnLst/>
              <a:rect r="r" b="b" t="t" l="l"/>
              <a:pathLst>
                <a:path h="213360" w="27940">
                  <a:moveTo>
                    <a:pt x="0" y="26670"/>
                  </a:moveTo>
                  <a:lnTo>
                    <a:pt x="0" y="185420"/>
                  </a:lnTo>
                  <a:cubicBezTo>
                    <a:pt x="0" y="200660"/>
                    <a:pt x="12700" y="213360"/>
                    <a:pt x="27940" y="213360"/>
                  </a:cubicBezTo>
                  <a:lnTo>
                    <a:pt x="27940" y="0"/>
                  </a:lnTo>
                  <a:cubicBezTo>
                    <a:pt x="12700" y="0"/>
                    <a:pt x="0" y="11430"/>
                    <a:pt x="0" y="26670"/>
                  </a:cubicBezTo>
                  <a:close/>
                </a:path>
              </a:pathLst>
            </a:custGeom>
            <a:solidFill>
              <a:srgbClr val="2E2E2E"/>
            </a:solidFill>
          </p:spPr>
        </p:sp>
        <p:sp>
          <p:nvSpPr>
            <p:cNvPr name="Freeform 17" id="17"/>
            <p:cNvSpPr/>
            <p:nvPr/>
          </p:nvSpPr>
          <p:spPr>
            <a:xfrm flipH="false" flipV="false" rot="0">
              <a:off x="0" y="1057910"/>
              <a:ext cx="27940" cy="384810"/>
            </a:xfrm>
            <a:custGeom>
              <a:avLst/>
              <a:gdLst/>
              <a:ahLst/>
              <a:cxnLst/>
              <a:rect r="r" b="b" t="t" l="l"/>
              <a:pathLst>
                <a:path h="384810" w="27940">
                  <a:moveTo>
                    <a:pt x="0" y="26670"/>
                  </a:moveTo>
                  <a:lnTo>
                    <a:pt x="0" y="356870"/>
                  </a:lnTo>
                  <a:cubicBezTo>
                    <a:pt x="0" y="372110"/>
                    <a:pt x="12700" y="384810"/>
                    <a:pt x="27940" y="384810"/>
                  </a:cubicBezTo>
                  <a:lnTo>
                    <a:pt x="27940" y="0"/>
                  </a:lnTo>
                  <a:cubicBezTo>
                    <a:pt x="12700" y="0"/>
                    <a:pt x="0" y="11430"/>
                    <a:pt x="0" y="26670"/>
                  </a:cubicBezTo>
                  <a:close/>
                </a:path>
              </a:pathLst>
            </a:custGeom>
            <a:solidFill>
              <a:srgbClr val="2E2E2E"/>
            </a:solidFill>
          </p:spPr>
        </p:sp>
        <p:sp>
          <p:nvSpPr>
            <p:cNvPr name="Freeform 18" id="18"/>
            <p:cNvSpPr/>
            <p:nvPr/>
          </p:nvSpPr>
          <p:spPr>
            <a:xfrm flipH="false" flipV="false" rot="0">
              <a:off x="0" y="1526540"/>
              <a:ext cx="27940" cy="386080"/>
            </a:xfrm>
            <a:custGeom>
              <a:avLst/>
              <a:gdLst/>
              <a:ahLst/>
              <a:cxnLst/>
              <a:rect r="r" b="b" t="t" l="l"/>
              <a:pathLst>
                <a:path h="386080" w="27940">
                  <a:moveTo>
                    <a:pt x="0" y="27940"/>
                  </a:moveTo>
                  <a:lnTo>
                    <a:pt x="0" y="358140"/>
                  </a:lnTo>
                  <a:cubicBezTo>
                    <a:pt x="0" y="373380"/>
                    <a:pt x="12700" y="386080"/>
                    <a:pt x="27940" y="386080"/>
                  </a:cubicBezTo>
                  <a:lnTo>
                    <a:pt x="27940" y="0"/>
                  </a:lnTo>
                  <a:cubicBezTo>
                    <a:pt x="12700" y="0"/>
                    <a:pt x="0" y="12700"/>
                    <a:pt x="0" y="27940"/>
                  </a:cubicBezTo>
                  <a:close/>
                </a:path>
              </a:pathLst>
            </a:custGeom>
            <a:solidFill>
              <a:srgbClr val="2E2E2E"/>
            </a:solidFill>
          </p:spPr>
        </p:sp>
        <p:sp>
          <p:nvSpPr>
            <p:cNvPr name="Freeform 19" id="19"/>
            <p:cNvSpPr/>
            <p:nvPr/>
          </p:nvSpPr>
          <p:spPr>
            <a:xfrm flipH="false" flipV="false" rot="0">
              <a:off x="2592070" y="1184910"/>
              <a:ext cx="27940" cy="618490"/>
            </a:xfrm>
            <a:custGeom>
              <a:avLst/>
              <a:gdLst/>
              <a:ahLst/>
              <a:cxnLst/>
              <a:rect r="r" b="b" t="t" l="l"/>
              <a:pathLst>
                <a:path h="618490" w="27940">
                  <a:moveTo>
                    <a:pt x="0" y="0"/>
                  </a:moveTo>
                  <a:lnTo>
                    <a:pt x="0" y="618490"/>
                  </a:lnTo>
                  <a:cubicBezTo>
                    <a:pt x="15240" y="618490"/>
                    <a:pt x="27940" y="605790"/>
                    <a:pt x="27940" y="590550"/>
                  </a:cubicBezTo>
                  <a:lnTo>
                    <a:pt x="27940" y="27940"/>
                  </a:lnTo>
                  <a:cubicBezTo>
                    <a:pt x="27940" y="12700"/>
                    <a:pt x="15240" y="0"/>
                    <a:pt x="0" y="0"/>
                  </a:cubicBezTo>
                  <a:close/>
                </a:path>
              </a:pathLst>
            </a:custGeom>
            <a:solidFill>
              <a:srgbClr val="2E2E2E"/>
            </a:solidFill>
          </p:spPr>
        </p:sp>
        <p:sp>
          <p:nvSpPr>
            <p:cNvPr name="Freeform 20" id="20"/>
            <p:cNvSpPr/>
            <p:nvPr/>
          </p:nvSpPr>
          <p:spPr>
            <a:xfrm flipH="false" flipV="false" rot="0">
              <a:off x="27940" y="0"/>
              <a:ext cx="2564130" cy="5182870"/>
            </a:xfrm>
            <a:custGeom>
              <a:avLst/>
              <a:gdLst/>
              <a:ahLst/>
              <a:cxnLst/>
              <a:rect r="r" b="b" t="t" l="l"/>
              <a:pathLst>
                <a:path h="5182870" w="2564130">
                  <a:moveTo>
                    <a:pt x="2564130" y="1184910"/>
                  </a:moveTo>
                  <a:lnTo>
                    <a:pt x="2564130" y="379730"/>
                  </a:lnTo>
                  <a:cubicBezTo>
                    <a:pt x="2564130" y="353060"/>
                    <a:pt x="2561590" y="327660"/>
                    <a:pt x="2556510" y="303530"/>
                  </a:cubicBezTo>
                  <a:cubicBezTo>
                    <a:pt x="2553970" y="290830"/>
                    <a:pt x="2551430" y="279400"/>
                    <a:pt x="2547620" y="266700"/>
                  </a:cubicBezTo>
                  <a:cubicBezTo>
                    <a:pt x="2542540" y="248920"/>
                    <a:pt x="2534920" y="231140"/>
                    <a:pt x="2527300" y="214630"/>
                  </a:cubicBezTo>
                  <a:cubicBezTo>
                    <a:pt x="2522220" y="203200"/>
                    <a:pt x="2515870" y="193040"/>
                    <a:pt x="2509520" y="182880"/>
                  </a:cubicBezTo>
                  <a:cubicBezTo>
                    <a:pt x="2503170" y="172720"/>
                    <a:pt x="2496820" y="162560"/>
                    <a:pt x="2489200" y="152400"/>
                  </a:cubicBezTo>
                  <a:cubicBezTo>
                    <a:pt x="2477770" y="137160"/>
                    <a:pt x="2466340" y="124460"/>
                    <a:pt x="2453640" y="110490"/>
                  </a:cubicBezTo>
                  <a:cubicBezTo>
                    <a:pt x="2444750" y="101600"/>
                    <a:pt x="2435860" y="93980"/>
                    <a:pt x="2426970" y="86360"/>
                  </a:cubicBezTo>
                  <a:cubicBezTo>
                    <a:pt x="2360930" y="31750"/>
                    <a:pt x="2277110" y="0"/>
                    <a:pt x="2185670" y="0"/>
                  </a:cubicBezTo>
                  <a:lnTo>
                    <a:pt x="379730" y="0"/>
                  </a:lnTo>
                  <a:cubicBezTo>
                    <a:pt x="288290" y="0"/>
                    <a:pt x="203200" y="33020"/>
                    <a:pt x="138430" y="86360"/>
                  </a:cubicBezTo>
                  <a:cubicBezTo>
                    <a:pt x="129540" y="93980"/>
                    <a:pt x="120650" y="102870"/>
                    <a:pt x="111760" y="110490"/>
                  </a:cubicBezTo>
                  <a:cubicBezTo>
                    <a:pt x="99060" y="123190"/>
                    <a:pt x="86360" y="137160"/>
                    <a:pt x="76200" y="152400"/>
                  </a:cubicBezTo>
                  <a:cubicBezTo>
                    <a:pt x="68580" y="162560"/>
                    <a:pt x="62230" y="172720"/>
                    <a:pt x="55880" y="182880"/>
                  </a:cubicBezTo>
                  <a:cubicBezTo>
                    <a:pt x="49530" y="193040"/>
                    <a:pt x="43180" y="204470"/>
                    <a:pt x="38100" y="214630"/>
                  </a:cubicBezTo>
                  <a:cubicBezTo>
                    <a:pt x="29210" y="232410"/>
                    <a:pt x="22860" y="248920"/>
                    <a:pt x="16510" y="266700"/>
                  </a:cubicBezTo>
                  <a:cubicBezTo>
                    <a:pt x="12700" y="279400"/>
                    <a:pt x="10160" y="290830"/>
                    <a:pt x="7620" y="303530"/>
                  </a:cubicBezTo>
                  <a:cubicBezTo>
                    <a:pt x="2540" y="327660"/>
                    <a:pt x="0" y="354330"/>
                    <a:pt x="0" y="379730"/>
                  </a:cubicBezTo>
                  <a:lnTo>
                    <a:pt x="0" y="4803140"/>
                  </a:lnTo>
                  <a:cubicBezTo>
                    <a:pt x="0" y="5012690"/>
                    <a:pt x="170180" y="5182870"/>
                    <a:pt x="379730" y="5182870"/>
                  </a:cubicBezTo>
                  <a:lnTo>
                    <a:pt x="2184400" y="5182870"/>
                  </a:lnTo>
                  <a:cubicBezTo>
                    <a:pt x="2393950" y="5182870"/>
                    <a:pt x="2564130" y="5012690"/>
                    <a:pt x="2564130" y="4803140"/>
                  </a:cubicBezTo>
                  <a:lnTo>
                    <a:pt x="2564130" y="1184910"/>
                  </a:lnTo>
                  <a:close/>
                  <a:moveTo>
                    <a:pt x="2538730" y="1184910"/>
                  </a:moveTo>
                  <a:lnTo>
                    <a:pt x="2538730" y="4804410"/>
                  </a:lnTo>
                  <a:cubicBezTo>
                    <a:pt x="2538730" y="4999990"/>
                    <a:pt x="2379980" y="5158740"/>
                    <a:pt x="2184400" y="5158740"/>
                  </a:cubicBezTo>
                  <a:lnTo>
                    <a:pt x="379730" y="5158740"/>
                  </a:lnTo>
                  <a:cubicBezTo>
                    <a:pt x="184150" y="5158740"/>
                    <a:pt x="25400" y="4999990"/>
                    <a:pt x="25400" y="4804410"/>
                  </a:cubicBezTo>
                  <a:lnTo>
                    <a:pt x="25400" y="381000"/>
                  </a:lnTo>
                  <a:cubicBezTo>
                    <a:pt x="25400" y="184150"/>
                    <a:pt x="184150" y="25400"/>
                    <a:pt x="379730" y="25400"/>
                  </a:cubicBezTo>
                  <a:lnTo>
                    <a:pt x="2184400" y="25400"/>
                  </a:lnTo>
                  <a:cubicBezTo>
                    <a:pt x="2379980" y="25400"/>
                    <a:pt x="2538730" y="184150"/>
                    <a:pt x="2538730" y="379730"/>
                  </a:cubicBezTo>
                  <a:lnTo>
                    <a:pt x="2538730" y="1184910"/>
                  </a:lnTo>
                  <a:close/>
                </a:path>
              </a:pathLst>
            </a:custGeom>
            <a:solidFill>
              <a:srgbClr val="555555"/>
            </a:solidFill>
          </p:spPr>
        </p:sp>
      </p:grpSp>
      <p:sp>
        <p:nvSpPr>
          <p:cNvPr name="TextBox 21" id="21"/>
          <p:cNvSpPr txBox="true"/>
          <p:nvPr/>
        </p:nvSpPr>
        <p:spPr>
          <a:xfrm rot="0">
            <a:off x="9693204" y="681055"/>
            <a:ext cx="7058720" cy="8894446"/>
          </a:xfrm>
          <a:prstGeom prst="rect">
            <a:avLst/>
          </a:prstGeom>
        </p:spPr>
        <p:txBody>
          <a:bodyPr anchor="t" rtlCol="false" tIns="0" lIns="0" bIns="0" rIns="0">
            <a:spAutoFit/>
          </a:bodyPr>
          <a:lstStyle/>
          <a:p>
            <a:pPr algn="ctr">
              <a:lnSpc>
                <a:spcPts val="5879"/>
              </a:lnSpc>
              <a:spcBef>
                <a:spcPct val="0"/>
              </a:spcBef>
            </a:pPr>
            <a:r>
              <a:rPr lang="en-US" sz="4199">
                <a:solidFill>
                  <a:srgbClr val="000000"/>
                </a:solidFill>
                <a:latin typeface="Letter-join Plus 40"/>
                <a:ea typeface="Letter-join Plus 40"/>
                <a:cs typeface="Letter-join Plus 40"/>
                <a:sym typeface="Letter-join Plus 40"/>
              </a:rPr>
              <a:t>What makes me unique?</a:t>
            </a:r>
          </a:p>
          <a:p>
            <a:pPr algn="ctr">
              <a:lnSpc>
                <a:spcPts val="5879"/>
              </a:lnSpc>
              <a:spcBef>
                <a:spcPct val="0"/>
              </a:spcBef>
            </a:pPr>
            <a:r>
              <a:rPr lang="en-US" sz="4199">
                <a:solidFill>
                  <a:srgbClr val="000000"/>
                </a:solidFill>
                <a:latin typeface="Letter-join Plus 40"/>
                <a:ea typeface="Letter-join Plus 40"/>
                <a:cs typeface="Letter-join Plus 40"/>
                <a:sym typeface="Letter-join Plus 40"/>
              </a:rPr>
              <a:t>What makes me special?</a:t>
            </a:r>
          </a:p>
          <a:p>
            <a:pPr algn="ctr">
              <a:lnSpc>
                <a:spcPts val="5879"/>
              </a:lnSpc>
              <a:spcBef>
                <a:spcPct val="0"/>
              </a:spcBef>
            </a:pPr>
          </a:p>
          <a:p>
            <a:pPr algn="ctr">
              <a:lnSpc>
                <a:spcPts val="5879"/>
              </a:lnSpc>
              <a:spcBef>
                <a:spcPct val="0"/>
              </a:spcBef>
            </a:pPr>
            <a:r>
              <a:rPr lang="en-US" sz="4199">
                <a:solidFill>
                  <a:srgbClr val="000000"/>
                </a:solidFill>
                <a:latin typeface="Letter-join Plus 40"/>
                <a:ea typeface="Letter-join Plus 40"/>
                <a:cs typeface="Letter-join Plus 40"/>
                <a:sym typeface="Letter-join Plus 40"/>
              </a:rPr>
              <a:t>How do I feel about that?</a:t>
            </a:r>
          </a:p>
          <a:p>
            <a:pPr algn="ctr">
              <a:lnSpc>
                <a:spcPts val="5879"/>
              </a:lnSpc>
              <a:spcBef>
                <a:spcPct val="0"/>
              </a:spcBef>
            </a:pPr>
          </a:p>
          <a:p>
            <a:pPr algn="ctr">
              <a:lnSpc>
                <a:spcPts val="5879"/>
              </a:lnSpc>
              <a:spcBef>
                <a:spcPct val="0"/>
              </a:spcBef>
            </a:pPr>
            <a:r>
              <a:rPr lang="en-US" sz="4199">
                <a:solidFill>
                  <a:srgbClr val="90881C"/>
                </a:solidFill>
                <a:latin typeface="Letter-join Plus 40"/>
                <a:ea typeface="Letter-join Plus 40"/>
                <a:cs typeface="Letter-join Plus 40"/>
                <a:sym typeface="Letter-join Plus 40"/>
              </a:rPr>
              <a:t>How do I let my light shine?</a:t>
            </a:r>
          </a:p>
          <a:p>
            <a:pPr algn="ctr">
              <a:lnSpc>
                <a:spcPts val="5879"/>
              </a:lnSpc>
              <a:spcBef>
                <a:spcPct val="0"/>
              </a:spcBef>
            </a:pPr>
          </a:p>
          <a:p>
            <a:pPr algn="ctr">
              <a:lnSpc>
                <a:spcPts val="5879"/>
              </a:lnSpc>
              <a:spcBef>
                <a:spcPct val="0"/>
              </a:spcBef>
            </a:pPr>
            <a:r>
              <a:rPr lang="en-US" sz="4199">
                <a:solidFill>
                  <a:srgbClr val="000000"/>
                </a:solidFill>
                <a:latin typeface="Letter-join Plus 40"/>
                <a:ea typeface="Letter-join Plus 40"/>
                <a:cs typeface="Letter-join Plus 40"/>
                <a:sym typeface="Letter-join Plus 40"/>
              </a:rPr>
              <a:t>What do I believe?</a:t>
            </a:r>
          </a:p>
          <a:p>
            <a:pPr algn="ctr">
              <a:lnSpc>
                <a:spcPts val="5879"/>
              </a:lnSpc>
              <a:spcBef>
                <a:spcPct val="0"/>
              </a:spcBef>
            </a:pPr>
            <a:r>
              <a:rPr lang="en-US" sz="4199">
                <a:solidFill>
                  <a:srgbClr val="000000"/>
                </a:solidFill>
                <a:latin typeface="Letter-join Plus 40"/>
                <a:ea typeface="Letter-join Plus 40"/>
                <a:cs typeface="Letter-join Plus 40"/>
                <a:sym typeface="Letter-join Plus 40"/>
              </a:rPr>
              <a:t>What is important to me?</a:t>
            </a:r>
          </a:p>
          <a:p>
            <a:pPr algn="ctr">
              <a:lnSpc>
                <a:spcPts val="5879"/>
              </a:lnSpc>
              <a:spcBef>
                <a:spcPct val="0"/>
              </a:spcBef>
            </a:pPr>
            <a:r>
              <a:rPr lang="en-US" sz="4199">
                <a:solidFill>
                  <a:srgbClr val="000000"/>
                </a:solidFill>
                <a:latin typeface="Letter-join Plus 40"/>
                <a:ea typeface="Letter-join Plus 40"/>
                <a:cs typeface="Letter-join Plus 40"/>
                <a:sym typeface="Letter-join Plus 40"/>
              </a:rPr>
              <a:t>How do I want to be treated?</a:t>
            </a:r>
          </a:p>
          <a:p>
            <a:pPr algn="ctr">
              <a:lnSpc>
                <a:spcPts val="5879"/>
              </a:lnSpc>
              <a:spcBef>
                <a:spcPct val="0"/>
              </a:spcBef>
            </a:pPr>
          </a:p>
          <a:p>
            <a:pPr algn="ctr">
              <a:lnSpc>
                <a:spcPts val="5879"/>
              </a:lnSpc>
              <a:spcBef>
                <a:spcPct val="0"/>
              </a:spcBef>
            </a:pPr>
            <a:r>
              <a:rPr lang="en-US" sz="4199">
                <a:solidFill>
                  <a:srgbClr val="000000"/>
                </a:solidFill>
                <a:latin typeface="Letter-join Plus 40"/>
                <a:ea typeface="Letter-join Plus 40"/>
                <a:cs typeface="Letter-join Plus 40"/>
                <a:sym typeface="Letter-join Plus 40"/>
              </a:rPr>
              <a:t>What values are important to me?</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9737766" y="-4114800"/>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1" id="11"/>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2" id="12"/>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9"/>
            <a:stretch>
              <a:fillRect l="0" t="0" r="0" b="0"/>
            </a:stretch>
          </a:blipFill>
        </p:spPr>
      </p:sp>
      <p:sp>
        <p:nvSpPr>
          <p:cNvPr name="Freeform 13" id="13"/>
          <p:cNvSpPr/>
          <p:nvPr/>
        </p:nvSpPr>
        <p:spPr>
          <a:xfrm flipH="false" flipV="false" rot="0">
            <a:off x="144612" y="6736466"/>
            <a:ext cx="2849134" cy="3217846"/>
          </a:xfrm>
          <a:custGeom>
            <a:avLst/>
            <a:gdLst/>
            <a:ahLst/>
            <a:cxnLst/>
            <a:rect r="r" b="b" t="t" l="l"/>
            <a:pathLst>
              <a:path h="3217846" w="2849134">
                <a:moveTo>
                  <a:pt x="0" y="0"/>
                </a:moveTo>
                <a:lnTo>
                  <a:pt x="2849134" y="0"/>
                </a:lnTo>
                <a:lnTo>
                  <a:pt x="2849134" y="3217845"/>
                </a:lnTo>
                <a:lnTo>
                  <a:pt x="0" y="3217845"/>
                </a:lnTo>
                <a:lnTo>
                  <a:pt x="0" y="0"/>
                </a:lnTo>
                <a:close/>
              </a:path>
            </a:pathLst>
          </a:custGeom>
          <a:blipFill>
            <a:blip r:embed="rId10"/>
            <a:stretch>
              <a:fillRect l="0" t="0" r="0" b="0"/>
            </a:stretch>
          </a:blipFill>
        </p:spPr>
      </p:sp>
      <p:sp>
        <p:nvSpPr>
          <p:cNvPr name="TextBox 14" id="14"/>
          <p:cNvSpPr txBox="true"/>
          <p:nvPr/>
        </p:nvSpPr>
        <p:spPr>
          <a:xfrm rot="0">
            <a:off x="545987" y="1510351"/>
            <a:ext cx="17776029" cy="7905169"/>
          </a:xfrm>
          <a:prstGeom prst="rect">
            <a:avLst/>
          </a:prstGeom>
        </p:spPr>
        <p:txBody>
          <a:bodyPr anchor="t" rtlCol="false" tIns="0" lIns="0" bIns="0" rIns="0">
            <a:spAutoFit/>
          </a:bodyPr>
          <a:lstStyle/>
          <a:p>
            <a:pPr algn="ctr">
              <a:lnSpc>
                <a:spcPts val="9939"/>
              </a:lnSpc>
            </a:pPr>
            <a:r>
              <a:rPr lang="en-US" sz="7099">
                <a:solidFill>
                  <a:srgbClr val="000000"/>
                </a:solidFill>
                <a:latin typeface="Letter-join Print Plus 3"/>
                <a:ea typeface="Letter-join Print Plus 3"/>
                <a:cs typeface="Letter-join Print Plus 3"/>
                <a:sym typeface="Letter-join Print Plus 3"/>
              </a:rPr>
              <a:t>Looking Out-thinking about others and the world around us. </a:t>
            </a:r>
          </a:p>
          <a:p>
            <a:pPr algn="ctr">
              <a:lnSpc>
                <a:spcPts val="9939"/>
              </a:lnSpc>
            </a:pPr>
            <a:r>
              <a:rPr lang="en-US" sz="7099">
                <a:solidFill>
                  <a:srgbClr val="000000"/>
                </a:solidFill>
                <a:latin typeface="Letter-join Print Plus 3"/>
                <a:ea typeface="Letter-join Print Plus 3"/>
                <a:cs typeface="Letter-join Print Plus 3"/>
                <a:sym typeface="Letter-join Print Plus 3"/>
              </a:rPr>
              <a:t>How do we help others shine their light?</a:t>
            </a:r>
          </a:p>
          <a:p>
            <a:pPr algn="ctr">
              <a:lnSpc>
                <a:spcPts val="9939"/>
              </a:lnSpc>
            </a:pPr>
            <a:r>
              <a:rPr lang="en-US" sz="7099">
                <a:solidFill>
                  <a:srgbClr val="000000"/>
                </a:solidFill>
                <a:latin typeface="Letter-join Print Plus 3"/>
                <a:ea typeface="Letter-join Print Plus 3"/>
                <a:cs typeface="Letter-join Print Plus 3"/>
                <a:sym typeface="Letter-join Print Plus 3"/>
              </a:rPr>
              <a:t>How can I make a difference to others?</a:t>
            </a:r>
          </a:p>
          <a:p>
            <a:pPr algn="ctr">
              <a:lnSpc>
                <a:spcPts val="9939"/>
              </a:lnSpc>
            </a:pPr>
            <a:r>
              <a:rPr lang="en-US" sz="7099">
                <a:solidFill>
                  <a:srgbClr val="000000"/>
                </a:solidFill>
                <a:latin typeface="Letter-join Print Plus 3"/>
                <a:ea typeface="Letter-join Print Plus 3"/>
                <a:cs typeface="Letter-join Print Plus 3"/>
                <a:sym typeface="Letter-join Print Plus 3"/>
              </a:rPr>
              <a:t>How can I show kindness?</a:t>
            </a:r>
          </a:p>
          <a:p>
            <a:pPr algn="ctr">
              <a:lnSpc>
                <a:spcPts val="13224"/>
              </a:lnSpc>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9737766" y="-4114800"/>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1" id="11"/>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2" id="12"/>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9"/>
            <a:stretch>
              <a:fillRect l="0" t="0" r="0" b="0"/>
            </a:stretch>
          </a:blipFill>
        </p:spPr>
      </p:sp>
      <p:sp>
        <p:nvSpPr>
          <p:cNvPr name="Freeform 13" id="13"/>
          <p:cNvSpPr/>
          <p:nvPr/>
        </p:nvSpPr>
        <p:spPr>
          <a:xfrm flipH="false" flipV="false" rot="0">
            <a:off x="-204173" y="7069154"/>
            <a:ext cx="2849134" cy="3217846"/>
          </a:xfrm>
          <a:custGeom>
            <a:avLst/>
            <a:gdLst/>
            <a:ahLst/>
            <a:cxnLst/>
            <a:rect r="r" b="b" t="t" l="l"/>
            <a:pathLst>
              <a:path h="3217846" w="2849134">
                <a:moveTo>
                  <a:pt x="0" y="0"/>
                </a:moveTo>
                <a:lnTo>
                  <a:pt x="2849134" y="0"/>
                </a:lnTo>
                <a:lnTo>
                  <a:pt x="2849134" y="3217846"/>
                </a:lnTo>
                <a:lnTo>
                  <a:pt x="0" y="3217846"/>
                </a:lnTo>
                <a:lnTo>
                  <a:pt x="0" y="0"/>
                </a:lnTo>
                <a:close/>
              </a:path>
            </a:pathLst>
          </a:custGeom>
          <a:blipFill>
            <a:blip r:embed="rId10"/>
            <a:stretch>
              <a:fillRect l="0" t="0" r="0" b="0"/>
            </a:stretch>
          </a:blipFill>
        </p:spPr>
      </p:sp>
      <p:sp>
        <p:nvSpPr>
          <p:cNvPr name="TextBox 14" id="14"/>
          <p:cNvSpPr txBox="true"/>
          <p:nvPr/>
        </p:nvSpPr>
        <p:spPr>
          <a:xfrm rot="0">
            <a:off x="2592883" y="1420300"/>
            <a:ext cx="13914529" cy="7838000"/>
          </a:xfrm>
          <a:prstGeom prst="rect">
            <a:avLst/>
          </a:prstGeom>
        </p:spPr>
        <p:txBody>
          <a:bodyPr anchor="t" rtlCol="false" tIns="0" lIns="0" bIns="0" rIns="0">
            <a:spAutoFit/>
          </a:bodyPr>
          <a:lstStyle/>
          <a:p>
            <a:pPr algn="ctr">
              <a:lnSpc>
                <a:spcPts val="10351"/>
              </a:lnSpc>
            </a:pPr>
            <a:r>
              <a:rPr lang="en-US" sz="7393">
                <a:solidFill>
                  <a:srgbClr val="000000"/>
                </a:solidFill>
                <a:latin typeface="Letter-join Print Plus 3"/>
                <a:ea typeface="Letter-join Print Plus 3"/>
                <a:cs typeface="Letter-join Print Plus 3"/>
                <a:sym typeface="Letter-join Print Plus 3"/>
              </a:rPr>
              <a:t>Looking Up-thinking about and connecting with things bigger </a:t>
            </a:r>
          </a:p>
          <a:p>
            <a:pPr algn="ctr">
              <a:lnSpc>
                <a:spcPts val="10351"/>
              </a:lnSpc>
            </a:pPr>
            <a:r>
              <a:rPr lang="en-US" sz="7393">
                <a:solidFill>
                  <a:srgbClr val="000000"/>
                </a:solidFill>
                <a:latin typeface="Letter-join Print Plus 3"/>
                <a:ea typeface="Letter-join Print Plus 3"/>
                <a:cs typeface="Letter-join Print Plus 3"/>
                <a:sym typeface="Letter-join Print Plus 3"/>
              </a:rPr>
              <a:t>than ourselves. This may be God. It is about opportunities for prayer and reflection. It is about asking ‘big questions.’</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0">
            <a:off x="11233907" y="-4481194"/>
            <a:ext cx="8550234" cy="8229600"/>
          </a:xfrm>
          <a:custGeom>
            <a:avLst/>
            <a:gdLst/>
            <a:ahLst/>
            <a:cxnLst/>
            <a:rect r="r" b="b" t="t" l="l"/>
            <a:pathLst>
              <a:path h="8229600" w="8550234">
                <a:moveTo>
                  <a:pt x="0" y="0"/>
                </a:moveTo>
                <a:lnTo>
                  <a:pt x="8550233" y="0"/>
                </a:lnTo>
                <a:lnTo>
                  <a:pt x="8550233" y="8229600"/>
                </a:lnTo>
                <a:lnTo>
                  <a:pt x="0" y="8229600"/>
                </a:lnTo>
                <a:lnTo>
                  <a:pt x="0" y="0"/>
                </a:lnTo>
                <a:close/>
              </a:path>
            </a:pathLst>
          </a:custGeom>
          <a:blipFill>
            <a:blip r:embed="rId3"/>
            <a:stretch>
              <a:fillRect l="0" t="0" r="0" b="0"/>
            </a:stretch>
          </a:blipFill>
        </p:spPr>
      </p:sp>
      <p:sp>
        <p:nvSpPr>
          <p:cNvPr name="Freeform 4" id="4"/>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4"/>
            <a:stretch>
              <a:fillRect l="0" t="0" r="0" b="0"/>
            </a:stretch>
          </a:blipFill>
        </p:spPr>
      </p:sp>
      <p:sp>
        <p:nvSpPr>
          <p:cNvPr name="Freeform 5" id="5"/>
          <p:cNvSpPr/>
          <p:nvPr/>
        </p:nvSpPr>
        <p:spPr>
          <a:xfrm flipH="false" flipV="false" rot="0">
            <a:off x="3957663" y="3309586"/>
            <a:ext cx="7311396" cy="5129119"/>
          </a:xfrm>
          <a:custGeom>
            <a:avLst/>
            <a:gdLst/>
            <a:ahLst/>
            <a:cxnLst/>
            <a:rect r="r" b="b" t="t" l="l"/>
            <a:pathLst>
              <a:path h="5129119" w="7311396">
                <a:moveTo>
                  <a:pt x="0" y="0"/>
                </a:moveTo>
                <a:lnTo>
                  <a:pt x="7311396" y="0"/>
                </a:lnTo>
                <a:lnTo>
                  <a:pt x="7311396" y="5129119"/>
                </a:lnTo>
                <a:lnTo>
                  <a:pt x="0" y="5129119"/>
                </a:lnTo>
                <a:lnTo>
                  <a:pt x="0" y="0"/>
                </a:lnTo>
                <a:close/>
              </a:path>
            </a:pathLst>
          </a:custGeom>
          <a:blipFill>
            <a:blip r:embed="rId5"/>
            <a:stretch>
              <a:fillRect l="0" t="0" r="0" b="-6910"/>
            </a:stretch>
          </a:blipFill>
        </p:spPr>
      </p:sp>
      <p:sp>
        <p:nvSpPr>
          <p:cNvPr name="Freeform 6" id="6"/>
          <p:cNvSpPr/>
          <p:nvPr/>
        </p:nvSpPr>
        <p:spPr>
          <a:xfrm flipH="false" flipV="false" rot="0">
            <a:off x="11904298" y="853278"/>
            <a:ext cx="5770639" cy="4327979"/>
          </a:xfrm>
          <a:custGeom>
            <a:avLst/>
            <a:gdLst/>
            <a:ahLst/>
            <a:cxnLst/>
            <a:rect r="r" b="b" t="t" l="l"/>
            <a:pathLst>
              <a:path h="4327979" w="5770639">
                <a:moveTo>
                  <a:pt x="0" y="0"/>
                </a:moveTo>
                <a:lnTo>
                  <a:pt x="5770638" y="0"/>
                </a:lnTo>
                <a:lnTo>
                  <a:pt x="5770638" y="4327979"/>
                </a:lnTo>
                <a:lnTo>
                  <a:pt x="0" y="4327979"/>
                </a:lnTo>
                <a:lnTo>
                  <a:pt x="0" y="0"/>
                </a:lnTo>
                <a:close/>
              </a:path>
            </a:pathLst>
          </a:custGeom>
          <a:blipFill>
            <a:blip r:embed="rId6"/>
            <a:stretch>
              <a:fillRect l="0" t="0" r="0" b="0"/>
            </a:stretch>
          </a:blipFill>
        </p:spPr>
      </p:sp>
      <p:sp>
        <p:nvSpPr>
          <p:cNvPr name="Freeform 7" id="7"/>
          <p:cNvSpPr/>
          <p:nvPr/>
        </p:nvSpPr>
        <p:spPr>
          <a:xfrm flipH="false" flipV="false" rot="0">
            <a:off x="978950" y="261596"/>
            <a:ext cx="3593035" cy="4790714"/>
          </a:xfrm>
          <a:custGeom>
            <a:avLst/>
            <a:gdLst/>
            <a:ahLst/>
            <a:cxnLst/>
            <a:rect r="r" b="b" t="t" l="l"/>
            <a:pathLst>
              <a:path h="4790714" w="3593035">
                <a:moveTo>
                  <a:pt x="0" y="0"/>
                </a:moveTo>
                <a:lnTo>
                  <a:pt x="3593036" y="0"/>
                </a:lnTo>
                <a:lnTo>
                  <a:pt x="3593036" y="4790714"/>
                </a:lnTo>
                <a:lnTo>
                  <a:pt x="0" y="4790714"/>
                </a:lnTo>
                <a:lnTo>
                  <a:pt x="0" y="0"/>
                </a:lnTo>
                <a:close/>
              </a:path>
            </a:pathLst>
          </a:custGeom>
          <a:blipFill>
            <a:blip r:embed="rId7"/>
            <a:stretch>
              <a:fillRect l="0" t="0" r="0" b="0"/>
            </a:stretch>
          </a:blipFill>
        </p:spPr>
      </p:sp>
      <p:sp>
        <p:nvSpPr>
          <p:cNvPr name="Freeform 8" id="8"/>
          <p:cNvSpPr/>
          <p:nvPr/>
        </p:nvSpPr>
        <p:spPr>
          <a:xfrm flipH="false" flipV="false" rot="0">
            <a:off x="3582611" y="846319"/>
            <a:ext cx="7686447" cy="8411981"/>
          </a:xfrm>
          <a:custGeom>
            <a:avLst/>
            <a:gdLst/>
            <a:ahLst/>
            <a:cxnLst/>
            <a:rect r="r" b="b" t="t" l="l"/>
            <a:pathLst>
              <a:path h="8411981" w="7686447">
                <a:moveTo>
                  <a:pt x="0" y="0"/>
                </a:moveTo>
                <a:lnTo>
                  <a:pt x="7686448" y="0"/>
                </a:lnTo>
                <a:lnTo>
                  <a:pt x="7686448" y="8411981"/>
                </a:lnTo>
                <a:lnTo>
                  <a:pt x="0" y="8411981"/>
                </a:lnTo>
                <a:lnTo>
                  <a:pt x="0" y="0"/>
                </a:lnTo>
                <a:close/>
              </a:path>
            </a:pathLst>
          </a:custGeom>
          <a:blipFill>
            <a:blip r:embed="rId8"/>
            <a:stretch>
              <a:fillRect l="0" t="0" r="0" b="0"/>
            </a:stretch>
          </a:blipFill>
        </p:spPr>
      </p:sp>
      <p:sp>
        <p:nvSpPr>
          <p:cNvPr name="Freeform 9" id="9"/>
          <p:cNvSpPr/>
          <p:nvPr/>
        </p:nvSpPr>
        <p:spPr>
          <a:xfrm flipH="false" flipV="false" rot="0">
            <a:off x="421999" y="0"/>
            <a:ext cx="4706937" cy="6034535"/>
          </a:xfrm>
          <a:custGeom>
            <a:avLst/>
            <a:gdLst/>
            <a:ahLst/>
            <a:cxnLst/>
            <a:rect r="r" b="b" t="t" l="l"/>
            <a:pathLst>
              <a:path h="6034535" w="4706937">
                <a:moveTo>
                  <a:pt x="0" y="0"/>
                </a:moveTo>
                <a:lnTo>
                  <a:pt x="4706937" y="0"/>
                </a:lnTo>
                <a:lnTo>
                  <a:pt x="4706937" y="6034535"/>
                </a:lnTo>
                <a:lnTo>
                  <a:pt x="0" y="6034535"/>
                </a:lnTo>
                <a:lnTo>
                  <a:pt x="0" y="0"/>
                </a:lnTo>
                <a:close/>
              </a:path>
            </a:pathLst>
          </a:custGeom>
          <a:blipFill>
            <a:blip r:embed="rId9"/>
            <a:stretch>
              <a:fillRect l="0" t="0" r="0" b="0"/>
            </a:stretch>
          </a:blipFill>
        </p:spPr>
      </p:sp>
      <p:sp>
        <p:nvSpPr>
          <p:cNvPr name="Freeform 10" id="10"/>
          <p:cNvSpPr/>
          <p:nvPr/>
        </p:nvSpPr>
        <p:spPr>
          <a:xfrm flipH="false" flipV="false" rot="0">
            <a:off x="10521805" y="-384929"/>
            <a:ext cx="8535625" cy="7084569"/>
          </a:xfrm>
          <a:custGeom>
            <a:avLst/>
            <a:gdLst/>
            <a:ahLst/>
            <a:cxnLst/>
            <a:rect r="r" b="b" t="t" l="l"/>
            <a:pathLst>
              <a:path h="7084569" w="8535625">
                <a:moveTo>
                  <a:pt x="0" y="0"/>
                </a:moveTo>
                <a:lnTo>
                  <a:pt x="8535625" y="0"/>
                </a:lnTo>
                <a:lnTo>
                  <a:pt x="8535625" y="7084569"/>
                </a:lnTo>
                <a:lnTo>
                  <a:pt x="0" y="7084569"/>
                </a:lnTo>
                <a:lnTo>
                  <a:pt x="0" y="0"/>
                </a:lnTo>
                <a:close/>
              </a:path>
            </a:pathLst>
          </a:custGeom>
          <a:blipFill>
            <a:blip r:embed="rId10"/>
            <a:stretch>
              <a:fillRect l="0" t="0" r="0" b="0"/>
            </a:stretch>
          </a:blipFill>
        </p:spPr>
      </p:sp>
      <p:sp>
        <p:nvSpPr>
          <p:cNvPr name="TextBox 11" id="11"/>
          <p:cNvSpPr txBox="true"/>
          <p:nvPr/>
        </p:nvSpPr>
        <p:spPr>
          <a:xfrm rot="0">
            <a:off x="-2117225" y="9071909"/>
            <a:ext cx="13386284" cy="1136949"/>
          </a:xfrm>
          <a:prstGeom prst="rect">
            <a:avLst/>
          </a:prstGeom>
        </p:spPr>
        <p:txBody>
          <a:bodyPr anchor="t" rtlCol="false" tIns="0" lIns="0" bIns="0" rIns="0">
            <a:spAutoFit/>
          </a:bodyPr>
          <a:lstStyle/>
          <a:p>
            <a:pPr algn="ctr">
              <a:lnSpc>
                <a:spcPts val="9258"/>
              </a:lnSpc>
            </a:pPr>
            <a:r>
              <a:rPr lang="en-US" sz="6613">
                <a:solidFill>
                  <a:srgbClr val="000000"/>
                </a:solidFill>
                <a:latin typeface="Letter-join Print Plus 3"/>
                <a:ea typeface="Letter-join Print Plus 3"/>
                <a:cs typeface="Letter-join Print Plus 3"/>
                <a:sym typeface="Letter-join Print Plus 3"/>
              </a:rPr>
              <a:t>Why does the sun set?</a:t>
            </a:r>
          </a:p>
        </p:txBody>
      </p:sp>
      <p:sp>
        <p:nvSpPr>
          <p:cNvPr name="TextBox 12" id="12"/>
          <p:cNvSpPr txBox="true"/>
          <p:nvPr/>
        </p:nvSpPr>
        <p:spPr>
          <a:xfrm rot="0">
            <a:off x="7613361" y="6869036"/>
            <a:ext cx="13386284" cy="2308524"/>
          </a:xfrm>
          <a:prstGeom prst="rect">
            <a:avLst/>
          </a:prstGeom>
        </p:spPr>
        <p:txBody>
          <a:bodyPr anchor="t" rtlCol="false" tIns="0" lIns="0" bIns="0" rIns="0">
            <a:spAutoFit/>
          </a:bodyPr>
          <a:lstStyle/>
          <a:p>
            <a:pPr algn="ctr">
              <a:lnSpc>
                <a:spcPts val="9258"/>
              </a:lnSpc>
            </a:pPr>
            <a:r>
              <a:rPr lang="en-US" sz="6613">
                <a:solidFill>
                  <a:srgbClr val="000000"/>
                </a:solidFill>
                <a:latin typeface="Letter-join Print Plus 3"/>
                <a:ea typeface="Letter-join Print Plus 3"/>
                <a:cs typeface="Letter-join Print Plus 3"/>
                <a:sym typeface="Letter-join Print Plus 3"/>
              </a:rPr>
              <a:t>How did the </a:t>
            </a:r>
          </a:p>
          <a:p>
            <a:pPr algn="ctr">
              <a:lnSpc>
                <a:spcPts val="9258"/>
              </a:lnSpc>
            </a:pPr>
            <a:r>
              <a:rPr lang="en-US" sz="6613">
                <a:solidFill>
                  <a:srgbClr val="000000"/>
                </a:solidFill>
                <a:latin typeface="Letter-join Print Plus 3"/>
                <a:ea typeface="Letter-join Print Plus 3"/>
                <a:cs typeface="Letter-join Print Plus 3"/>
                <a:sym typeface="Letter-join Print Plus 3"/>
              </a:rPr>
              <a:t>sea get here?</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3"/>
            <a:stretch>
              <a:fillRect l="0" t="0" r="0" b="0"/>
            </a:stretch>
          </a:blipFill>
        </p:spPr>
      </p:sp>
      <p:sp>
        <p:nvSpPr>
          <p:cNvPr name="Freeform 4" id="4"/>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4"/>
            <a:stretch>
              <a:fillRect l="0" t="0" r="0" b="0"/>
            </a:stretch>
          </a:blipFill>
        </p:spPr>
      </p:sp>
      <p:sp>
        <p:nvSpPr>
          <p:cNvPr name="Freeform 5" id="5"/>
          <p:cNvSpPr/>
          <p:nvPr/>
        </p:nvSpPr>
        <p:spPr>
          <a:xfrm flipH="false" flipV="false" rot="0">
            <a:off x="9737766" y="-4114800"/>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5"/>
            <a:stretch>
              <a:fillRect l="0" t="0" r="0" b="0"/>
            </a:stretch>
          </a:blipFill>
        </p:spPr>
      </p:sp>
      <p:sp>
        <p:nvSpPr>
          <p:cNvPr name="Freeform 6" id="6"/>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5"/>
            <a:stretch>
              <a:fillRect l="0" t="0" r="0" b="0"/>
            </a:stretch>
          </a:blipFill>
        </p:spPr>
      </p:sp>
      <p:sp>
        <p:nvSpPr>
          <p:cNvPr name="Freeform 7" id="7"/>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6"/>
            <a:stretch>
              <a:fillRect l="0" t="0" r="0" b="0"/>
            </a:stretch>
          </a:blipFill>
        </p:spPr>
      </p:sp>
      <p:sp>
        <p:nvSpPr>
          <p:cNvPr name="Freeform 8" id="8"/>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6"/>
            <a:stretch>
              <a:fillRect l="0" t="0" r="0" b="0"/>
            </a:stretch>
          </a:blipFill>
        </p:spPr>
      </p:sp>
      <p:sp>
        <p:nvSpPr>
          <p:cNvPr name="Freeform 9" id="9"/>
          <p:cNvSpPr/>
          <p:nvPr/>
        </p:nvSpPr>
        <p:spPr>
          <a:xfrm flipH="false" flipV="false" rot="0">
            <a:off x="144612" y="6736466"/>
            <a:ext cx="2849134" cy="3217846"/>
          </a:xfrm>
          <a:custGeom>
            <a:avLst/>
            <a:gdLst/>
            <a:ahLst/>
            <a:cxnLst/>
            <a:rect r="r" b="b" t="t" l="l"/>
            <a:pathLst>
              <a:path h="3217846" w="2849134">
                <a:moveTo>
                  <a:pt x="0" y="0"/>
                </a:moveTo>
                <a:lnTo>
                  <a:pt x="2849134" y="0"/>
                </a:lnTo>
                <a:lnTo>
                  <a:pt x="2849134" y="3217845"/>
                </a:lnTo>
                <a:lnTo>
                  <a:pt x="0" y="3217845"/>
                </a:lnTo>
                <a:lnTo>
                  <a:pt x="0" y="0"/>
                </a:lnTo>
                <a:close/>
              </a:path>
            </a:pathLst>
          </a:custGeom>
          <a:blipFill>
            <a:blip r:embed="rId7"/>
            <a:stretch>
              <a:fillRect l="0" t="0" r="0" b="0"/>
            </a:stretch>
          </a:blipFill>
        </p:spPr>
      </p:sp>
      <p:grpSp>
        <p:nvGrpSpPr>
          <p:cNvPr name="Group 10" id="10"/>
          <p:cNvGrpSpPr>
            <a:grpSpLocks noChangeAspect="true"/>
          </p:cNvGrpSpPr>
          <p:nvPr/>
        </p:nvGrpSpPr>
        <p:grpSpPr>
          <a:xfrm rot="0">
            <a:off x="10607906" y="1490096"/>
            <a:ext cx="5246370" cy="5246370"/>
            <a:chOff x="0" y="0"/>
            <a:chExt cx="6350000" cy="6350000"/>
          </a:xfrm>
        </p:grpSpPr>
        <p:sp>
          <p:nvSpPr>
            <p:cNvPr name="Freeform 11" id="11"/>
            <p:cNvSpPr/>
            <p:nvPr/>
          </p:nvSpPr>
          <p:spPr>
            <a:xfrm flipH="false" flipV="false" rot="0">
              <a:off x="0" y="0"/>
              <a:ext cx="6350000" cy="6350000"/>
            </a:xfrm>
            <a:custGeom>
              <a:avLst/>
              <a:gdLst/>
              <a:ahLst/>
              <a:cxnLst/>
              <a:rect r="r" b="b" t="t" l="l"/>
              <a:pathLst>
                <a:path h="6350000" w="6350000">
                  <a:moveTo>
                    <a:pt x="3175000" y="0"/>
                  </a:moveTo>
                  <a:cubicBezTo>
                    <a:pt x="1421130" y="0"/>
                    <a:pt x="0" y="1421130"/>
                    <a:pt x="0" y="3175000"/>
                  </a:cubicBezTo>
                  <a:lnTo>
                    <a:pt x="0" y="6350000"/>
                  </a:lnTo>
                  <a:lnTo>
                    <a:pt x="3175000" y="6350000"/>
                  </a:lnTo>
                  <a:cubicBezTo>
                    <a:pt x="4928870" y="6350000"/>
                    <a:pt x="6350000" y="4928870"/>
                    <a:pt x="6350000" y="3175000"/>
                  </a:cubicBezTo>
                  <a:cubicBezTo>
                    <a:pt x="6350000" y="1421130"/>
                    <a:pt x="4928870" y="0"/>
                    <a:pt x="3175000" y="0"/>
                  </a:cubicBezTo>
                  <a:close/>
                </a:path>
              </a:pathLst>
            </a:custGeom>
            <a:solidFill>
              <a:srgbClr val="27AAE1"/>
            </a:solidFill>
          </p:spPr>
        </p:sp>
        <p:sp>
          <p:nvSpPr>
            <p:cNvPr name="Freeform 12" id="12"/>
            <p:cNvSpPr/>
            <p:nvPr/>
          </p:nvSpPr>
          <p:spPr>
            <a:xfrm flipH="false" flipV="false" rot="0">
              <a:off x="227013" y="387928"/>
              <a:ext cx="5895974" cy="5627483"/>
            </a:xfrm>
            <a:custGeom>
              <a:avLst/>
              <a:gdLst/>
              <a:ahLst/>
              <a:cxnLst/>
              <a:rect r="r" b="b" t="t" l="l"/>
              <a:pathLst>
                <a:path h="5627483" w="5895974">
                  <a:moveTo>
                    <a:pt x="2947987" y="4502"/>
                  </a:moveTo>
                  <a:cubicBezTo>
                    <a:pt x="1941349" y="0"/>
                    <a:pt x="1009246" y="534452"/>
                    <a:pt x="504623" y="1405483"/>
                  </a:cubicBezTo>
                  <a:cubicBezTo>
                    <a:pt x="0" y="2276514"/>
                    <a:pt x="0" y="3350970"/>
                    <a:pt x="504623" y="4222001"/>
                  </a:cubicBezTo>
                  <a:cubicBezTo>
                    <a:pt x="1009246" y="5093032"/>
                    <a:pt x="1941349" y="5627484"/>
                    <a:pt x="2947987" y="5622982"/>
                  </a:cubicBezTo>
                  <a:cubicBezTo>
                    <a:pt x="3954625" y="5627484"/>
                    <a:pt x="4886728" y="5093032"/>
                    <a:pt x="5391351" y="4222001"/>
                  </a:cubicBezTo>
                  <a:cubicBezTo>
                    <a:pt x="5895974" y="3350970"/>
                    <a:pt x="5895974" y="2276514"/>
                    <a:pt x="5391351" y="1405483"/>
                  </a:cubicBezTo>
                  <a:cubicBezTo>
                    <a:pt x="4886728" y="534451"/>
                    <a:pt x="3954625" y="0"/>
                    <a:pt x="2947987" y="4502"/>
                  </a:cubicBezTo>
                  <a:close/>
                </a:path>
              </a:pathLst>
            </a:custGeom>
            <a:blipFill>
              <a:blip r:embed="rId8"/>
              <a:stretch>
                <a:fillRect l="-1250" t="0" r="-1250" b="0"/>
              </a:stretch>
            </a:blipFill>
          </p:spPr>
        </p:sp>
      </p:grpSp>
      <p:sp>
        <p:nvSpPr>
          <p:cNvPr name="TextBox 13" id="13"/>
          <p:cNvSpPr txBox="true"/>
          <p:nvPr/>
        </p:nvSpPr>
        <p:spPr>
          <a:xfrm rot="0">
            <a:off x="543933" y="2557412"/>
            <a:ext cx="9903157" cy="2586088"/>
          </a:xfrm>
          <a:prstGeom prst="rect">
            <a:avLst/>
          </a:prstGeom>
        </p:spPr>
        <p:txBody>
          <a:bodyPr anchor="t" rtlCol="false" tIns="0" lIns="0" bIns="0" rIns="0">
            <a:spAutoFit/>
          </a:bodyPr>
          <a:lstStyle/>
          <a:p>
            <a:pPr algn="ctr">
              <a:lnSpc>
                <a:spcPts val="6852"/>
              </a:lnSpc>
            </a:pPr>
            <a:r>
              <a:rPr lang="en-US" sz="4894">
                <a:solidFill>
                  <a:srgbClr val="000000"/>
                </a:solidFill>
                <a:latin typeface="Letter-join Print Plus 3"/>
                <a:ea typeface="Letter-join Print Plus 3"/>
                <a:cs typeface="Letter-join Print Plus 3"/>
                <a:sym typeface="Letter-join Print Plus 3"/>
              </a:rPr>
              <a:t>We understand that some questions cannot be answered e.g. </a:t>
            </a:r>
          </a:p>
          <a:p>
            <a:pPr algn="ctr">
              <a:lnSpc>
                <a:spcPts val="6852"/>
              </a:lnSpc>
            </a:pPr>
            <a:r>
              <a:rPr lang="en-US" sz="4894">
                <a:solidFill>
                  <a:srgbClr val="000000"/>
                </a:solidFill>
                <a:latin typeface="Letter-join Print Plus 3"/>
                <a:ea typeface="Letter-join Print Plus 3"/>
                <a:cs typeface="Letter-join Print Plus 3"/>
                <a:sym typeface="Letter-join Print Plus 3"/>
              </a:rPr>
              <a:t>“What does heaven look like?”</a:t>
            </a:r>
          </a:p>
        </p:txBody>
      </p:sp>
      <p:sp>
        <p:nvSpPr>
          <p:cNvPr name="TextBox 14" id="14"/>
          <p:cNvSpPr txBox="true"/>
          <p:nvPr/>
        </p:nvSpPr>
        <p:spPr>
          <a:xfrm rot="0">
            <a:off x="9110485" y="7279224"/>
            <a:ext cx="8843020" cy="2817646"/>
          </a:xfrm>
          <a:prstGeom prst="rect">
            <a:avLst/>
          </a:prstGeom>
        </p:spPr>
        <p:txBody>
          <a:bodyPr anchor="t" rtlCol="false" tIns="0" lIns="0" bIns="0" rIns="0">
            <a:spAutoFit/>
          </a:bodyPr>
          <a:lstStyle/>
          <a:p>
            <a:pPr algn="ctr">
              <a:lnSpc>
                <a:spcPts val="7490"/>
              </a:lnSpc>
              <a:spcBef>
                <a:spcPct val="0"/>
              </a:spcBef>
            </a:pPr>
            <a:r>
              <a:rPr lang="en-US" sz="5350">
                <a:solidFill>
                  <a:srgbClr val="000000"/>
                </a:solidFill>
                <a:latin typeface="Letter-join Print Plus 3"/>
                <a:ea typeface="Letter-join Print Plus 3"/>
                <a:cs typeface="Letter-join Print Plus 3"/>
                <a:sym typeface="Letter-join Print Plus 3"/>
              </a:rPr>
              <a:t>A</a:t>
            </a:r>
            <a:r>
              <a:rPr lang="en-US" sz="5350">
                <a:solidFill>
                  <a:srgbClr val="000000"/>
                </a:solidFill>
                <a:latin typeface="Letter-join Print Plus 3"/>
                <a:ea typeface="Letter-join Print Plus 3"/>
                <a:cs typeface="Letter-join Print Plus 3"/>
                <a:sym typeface="Letter-join Print Plus 3"/>
              </a:rPr>
              <a:t>sk I wonder questions </a:t>
            </a:r>
          </a:p>
          <a:p>
            <a:pPr algn="ctr">
              <a:lnSpc>
                <a:spcPts val="7490"/>
              </a:lnSpc>
              <a:spcBef>
                <a:spcPct val="0"/>
              </a:spcBef>
            </a:pPr>
            <a:r>
              <a:rPr lang="en-US" sz="5350">
                <a:solidFill>
                  <a:srgbClr val="000000"/>
                </a:solidFill>
                <a:latin typeface="Letter-join Print Plus 3"/>
                <a:ea typeface="Letter-join Print Plus 3"/>
                <a:cs typeface="Letter-join Print Plus 3"/>
                <a:sym typeface="Letter-join Print Plus 3"/>
              </a:rPr>
              <a:t>e.g. “I wonder why earthquakes</a:t>
            </a:r>
          </a:p>
          <a:p>
            <a:pPr algn="ctr">
              <a:lnSpc>
                <a:spcPts val="7490"/>
              </a:lnSpc>
              <a:spcBef>
                <a:spcPct val="0"/>
              </a:spcBef>
            </a:pPr>
            <a:r>
              <a:rPr lang="en-US" sz="5350">
                <a:solidFill>
                  <a:srgbClr val="000000"/>
                </a:solidFill>
                <a:latin typeface="Letter-join Print Plus 3"/>
                <a:ea typeface="Letter-join Print Plus 3"/>
                <a:cs typeface="Letter-join Print Plus 3"/>
                <a:sym typeface="Letter-join Print Plus 3"/>
              </a:rPr>
              <a:t> and floods happen?.”</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38888" r="0" b="-38888"/>
            </a:stretch>
          </a:blipFill>
        </p:spPr>
      </p:sp>
      <p:sp>
        <p:nvSpPr>
          <p:cNvPr name="Freeform 3" id="3"/>
          <p:cNvSpPr/>
          <p:nvPr/>
        </p:nvSpPr>
        <p:spPr>
          <a:xfrm flipH="false" flipV="false" rot="-5400000">
            <a:off x="12802904" y="9019220"/>
            <a:ext cx="3465428" cy="3943588"/>
          </a:xfrm>
          <a:custGeom>
            <a:avLst/>
            <a:gdLst/>
            <a:ahLst/>
            <a:cxnLst/>
            <a:rect r="r" b="b" t="t" l="l"/>
            <a:pathLst>
              <a:path h="3943588" w="3465428">
                <a:moveTo>
                  <a:pt x="0" y="0"/>
                </a:moveTo>
                <a:lnTo>
                  <a:pt x="3465428" y="0"/>
                </a:lnTo>
                <a:lnTo>
                  <a:pt x="3465428" y="3943588"/>
                </a:lnTo>
                <a:lnTo>
                  <a:pt x="0" y="3943588"/>
                </a:lnTo>
                <a:lnTo>
                  <a:pt x="0" y="0"/>
                </a:lnTo>
                <a:close/>
              </a:path>
            </a:pathLst>
          </a:custGeom>
          <a:blipFill>
            <a:blip r:embed="rId3"/>
            <a:stretch>
              <a:fillRect l="0" t="0" r="0" b="0"/>
            </a:stretch>
          </a:blipFill>
        </p:spPr>
      </p:sp>
      <p:sp>
        <p:nvSpPr>
          <p:cNvPr name="Freeform 4" id="4"/>
          <p:cNvSpPr/>
          <p:nvPr/>
        </p:nvSpPr>
        <p:spPr>
          <a:xfrm flipH="false" flipV="false" rot="0">
            <a:off x="15563882" y="8045750"/>
            <a:ext cx="3390836" cy="3132284"/>
          </a:xfrm>
          <a:custGeom>
            <a:avLst/>
            <a:gdLst/>
            <a:ahLst/>
            <a:cxnLst/>
            <a:rect r="r" b="b" t="t" l="l"/>
            <a:pathLst>
              <a:path h="3132284" w="3390836">
                <a:moveTo>
                  <a:pt x="0" y="0"/>
                </a:moveTo>
                <a:lnTo>
                  <a:pt x="3390836" y="0"/>
                </a:lnTo>
                <a:lnTo>
                  <a:pt x="3390836" y="3132285"/>
                </a:lnTo>
                <a:lnTo>
                  <a:pt x="0" y="3132285"/>
                </a:lnTo>
                <a:lnTo>
                  <a:pt x="0" y="0"/>
                </a:lnTo>
                <a:close/>
              </a:path>
            </a:pathLst>
          </a:custGeom>
          <a:blipFill>
            <a:blip r:embed="rId4"/>
            <a:stretch>
              <a:fillRect l="0" t="0" r="0" b="0"/>
            </a:stretch>
          </a:blipFill>
        </p:spPr>
      </p:sp>
      <p:sp>
        <p:nvSpPr>
          <p:cNvPr name="Freeform 5" id="5"/>
          <p:cNvSpPr/>
          <p:nvPr/>
        </p:nvSpPr>
        <p:spPr>
          <a:xfrm flipH="false" flipV="false" rot="735098">
            <a:off x="17012790" y="5558490"/>
            <a:ext cx="2550420" cy="2355951"/>
          </a:xfrm>
          <a:custGeom>
            <a:avLst/>
            <a:gdLst/>
            <a:ahLst/>
            <a:cxnLst/>
            <a:rect r="r" b="b" t="t" l="l"/>
            <a:pathLst>
              <a:path h="2355951" w="2550420">
                <a:moveTo>
                  <a:pt x="0" y="0"/>
                </a:moveTo>
                <a:lnTo>
                  <a:pt x="2550420" y="0"/>
                </a:lnTo>
                <a:lnTo>
                  <a:pt x="2550420" y="2355951"/>
                </a:lnTo>
                <a:lnTo>
                  <a:pt x="0" y="2355951"/>
                </a:lnTo>
                <a:lnTo>
                  <a:pt x="0" y="0"/>
                </a:lnTo>
                <a:close/>
              </a:path>
            </a:pathLst>
          </a:custGeom>
          <a:blipFill>
            <a:blip r:embed="rId4"/>
            <a:stretch>
              <a:fillRect l="0" t="0" r="0" b="0"/>
            </a:stretch>
          </a:blipFill>
        </p:spPr>
      </p:sp>
      <p:sp>
        <p:nvSpPr>
          <p:cNvPr name="Freeform 6" id="6"/>
          <p:cNvSpPr/>
          <p:nvPr/>
        </p:nvSpPr>
        <p:spPr>
          <a:xfrm flipH="true" flipV="false" rot="3880940">
            <a:off x="-859658" y="693803"/>
            <a:ext cx="3227254" cy="4927105"/>
          </a:xfrm>
          <a:custGeom>
            <a:avLst/>
            <a:gdLst/>
            <a:ahLst/>
            <a:cxnLst/>
            <a:rect r="r" b="b" t="t" l="l"/>
            <a:pathLst>
              <a:path h="4927105" w="3227254">
                <a:moveTo>
                  <a:pt x="3227254" y="0"/>
                </a:moveTo>
                <a:lnTo>
                  <a:pt x="0" y="0"/>
                </a:lnTo>
                <a:lnTo>
                  <a:pt x="0" y="4927105"/>
                </a:lnTo>
                <a:lnTo>
                  <a:pt x="3227254" y="4927105"/>
                </a:lnTo>
                <a:lnTo>
                  <a:pt x="3227254" y="0"/>
                </a:lnTo>
                <a:close/>
              </a:path>
            </a:pathLst>
          </a:custGeom>
          <a:blipFill>
            <a:blip r:embed="rId5"/>
            <a:stretch>
              <a:fillRect l="0" t="0" r="0" b="0"/>
            </a:stretch>
          </a:blipFill>
        </p:spPr>
      </p:sp>
      <p:sp>
        <p:nvSpPr>
          <p:cNvPr name="Freeform 7" id="7"/>
          <p:cNvSpPr/>
          <p:nvPr/>
        </p:nvSpPr>
        <p:spPr>
          <a:xfrm flipH="true" flipV="false" rot="2700000">
            <a:off x="-367506" y="-2305346"/>
            <a:ext cx="1826987" cy="4610693"/>
          </a:xfrm>
          <a:custGeom>
            <a:avLst/>
            <a:gdLst/>
            <a:ahLst/>
            <a:cxnLst/>
            <a:rect r="r" b="b" t="t" l="l"/>
            <a:pathLst>
              <a:path h="4610693" w="1826987">
                <a:moveTo>
                  <a:pt x="1826987" y="0"/>
                </a:moveTo>
                <a:lnTo>
                  <a:pt x="0" y="0"/>
                </a:lnTo>
                <a:lnTo>
                  <a:pt x="0" y="4610692"/>
                </a:lnTo>
                <a:lnTo>
                  <a:pt x="1826987" y="4610692"/>
                </a:lnTo>
                <a:lnTo>
                  <a:pt x="1826987" y="0"/>
                </a:lnTo>
                <a:close/>
              </a:path>
            </a:pathLst>
          </a:custGeom>
          <a:blipFill>
            <a:blip r:embed="rId6"/>
            <a:stretch>
              <a:fillRect l="0" t="0" r="0" b="0"/>
            </a:stretch>
          </a:blipFill>
        </p:spPr>
      </p:sp>
      <p:sp>
        <p:nvSpPr>
          <p:cNvPr name="Freeform 8" id="8"/>
          <p:cNvSpPr/>
          <p:nvPr/>
        </p:nvSpPr>
        <p:spPr>
          <a:xfrm flipH="false" flipV="false" rot="8862344">
            <a:off x="2042299" y="-3686438"/>
            <a:ext cx="5543601" cy="5399367"/>
          </a:xfrm>
          <a:custGeom>
            <a:avLst/>
            <a:gdLst/>
            <a:ahLst/>
            <a:cxnLst/>
            <a:rect r="r" b="b" t="t" l="l"/>
            <a:pathLst>
              <a:path h="5399367" w="5543601">
                <a:moveTo>
                  <a:pt x="0" y="0"/>
                </a:moveTo>
                <a:lnTo>
                  <a:pt x="5543601" y="0"/>
                </a:lnTo>
                <a:lnTo>
                  <a:pt x="5543601" y="5399367"/>
                </a:lnTo>
                <a:lnTo>
                  <a:pt x="0" y="5399367"/>
                </a:lnTo>
                <a:lnTo>
                  <a:pt x="0" y="0"/>
                </a:lnTo>
                <a:close/>
              </a:path>
            </a:pathLst>
          </a:custGeom>
          <a:blipFill>
            <a:blip r:embed="rId7"/>
            <a:stretch>
              <a:fillRect l="0" t="0" r="0" b="0"/>
            </a:stretch>
          </a:blipFill>
        </p:spPr>
      </p:sp>
      <p:sp>
        <p:nvSpPr>
          <p:cNvPr name="Freeform 9" id="9"/>
          <p:cNvSpPr/>
          <p:nvPr/>
        </p:nvSpPr>
        <p:spPr>
          <a:xfrm flipH="false" flipV="false" rot="0">
            <a:off x="9737766" y="-4114800"/>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0" id="10"/>
          <p:cNvSpPr/>
          <p:nvPr/>
        </p:nvSpPr>
        <p:spPr>
          <a:xfrm flipH="false" flipV="false" rot="0">
            <a:off x="-3054723" y="7063235"/>
            <a:ext cx="8550234" cy="8229600"/>
          </a:xfrm>
          <a:custGeom>
            <a:avLst/>
            <a:gdLst/>
            <a:ahLst/>
            <a:cxnLst/>
            <a:rect r="r" b="b" t="t" l="l"/>
            <a:pathLst>
              <a:path h="8229600" w="8550234">
                <a:moveTo>
                  <a:pt x="0" y="0"/>
                </a:moveTo>
                <a:lnTo>
                  <a:pt x="8550234" y="0"/>
                </a:lnTo>
                <a:lnTo>
                  <a:pt x="8550234" y="8229600"/>
                </a:lnTo>
                <a:lnTo>
                  <a:pt x="0" y="8229600"/>
                </a:lnTo>
                <a:lnTo>
                  <a:pt x="0" y="0"/>
                </a:lnTo>
                <a:close/>
              </a:path>
            </a:pathLst>
          </a:custGeom>
          <a:blipFill>
            <a:blip r:embed="rId8"/>
            <a:stretch>
              <a:fillRect l="0" t="0" r="0" b="0"/>
            </a:stretch>
          </a:blipFill>
        </p:spPr>
      </p:sp>
      <p:sp>
        <p:nvSpPr>
          <p:cNvPr name="Freeform 11" id="11"/>
          <p:cNvSpPr/>
          <p:nvPr/>
        </p:nvSpPr>
        <p:spPr>
          <a:xfrm flipH="false" flipV="false" rot="0">
            <a:off x="-256763" y="7383999"/>
            <a:ext cx="3651885" cy="8229600"/>
          </a:xfrm>
          <a:custGeom>
            <a:avLst/>
            <a:gdLst/>
            <a:ahLst/>
            <a:cxnLst/>
            <a:rect r="r" b="b" t="t" l="l"/>
            <a:pathLst>
              <a:path h="8229600" w="3651885">
                <a:moveTo>
                  <a:pt x="0" y="0"/>
                </a:moveTo>
                <a:lnTo>
                  <a:pt x="3651885" y="0"/>
                </a:lnTo>
                <a:lnTo>
                  <a:pt x="3651885" y="8229600"/>
                </a:lnTo>
                <a:lnTo>
                  <a:pt x="0" y="8229600"/>
                </a:lnTo>
                <a:lnTo>
                  <a:pt x="0" y="0"/>
                </a:lnTo>
                <a:close/>
              </a:path>
            </a:pathLst>
          </a:custGeom>
          <a:blipFill>
            <a:blip r:embed="rId9"/>
            <a:stretch>
              <a:fillRect l="0" t="0" r="0" b="0"/>
            </a:stretch>
          </a:blipFill>
        </p:spPr>
      </p:sp>
      <p:sp>
        <p:nvSpPr>
          <p:cNvPr name="Freeform 12" id="12"/>
          <p:cNvSpPr/>
          <p:nvPr/>
        </p:nvSpPr>
        <p:spPr>
          <a:xfrm flipH="false" flipV="true" rot="0">
            <a:off x="14301621" y="-5072245"/>
            <a:ext cx="3651885" cy="8229600"/>
          </a:xfrm>
          <a:custGeom>
            <a:avLst/>
            <a:gdLst/>
            <a:ahLst/>
            <a:cxnLst/>
            <a:rect r="r" b="b" t="t" l="l"/>
            <a:pathLst>
              <a:path h="8229600" w="3651885">
                <a:moveTo>
                  <a:pt x="0" y="8229600"/>
                </a:moveTo>
                <a:lnTo>
                  <a:pt x="3651885" y="8229600"/>
                </a:lnTo>
                <a:lnTo>
                  <a:pt x="3651885" y="0"/>
                </a:lnTo>
                <a:lnTo>
                  <a:pt x="0" y="0"/>
                </a:lnTo>
                <a:lnTo>
                  <a:pt x="0" y="8229600"/>
                </a:lnTo>
                <a:close/>
              </a:path>
            </a:pathLst>
          </a:custGeom>
          <a:blipFill>
            <a:blip r:embed="rId9"/>
            <a:stretch>
              <a:fillRect l="0" t="0" r="0" b="0"/>
            </a:stretch>
          </a:blipFill>
        </p:spPr>
      </p:sp>
      <p:sp>
        <p:nvSpPr>
          <p:cNvPr name="Freeform 13" id="13"/>
          <p:cNvSpPr/>
          <p:nvPr/>
        </p:nvSpPr>
        <p:spPr>
          <a:xfrm flipH="false" flipV="false" rot="0">
            <a:off x="144612" y="6736466"/>
            <a:ext cx="2849134" cy="3217846"/>
          </a:xfrm>
          <a:custGeom>
            <a:avLst/>
            <a:gdLst/>
            <a:ahLst/>
            <a:cxnLst/>
            <a:rect r="r" b="b" t="t" l="l"/>
            <a:pathLst>
              <a:path h="3217846" w="2849134">
                <a:moveTo>
                  <a:pt x="0" y="0"/>
                </a:moveTo>
                <a:lnTo>
                  <a:pt x="2849134" y="0"/>
                </a:lnTo>
                <a:lnTo>
                  <a:pt x="2849134" y="3217845"/>
                </a:lnTo>
                <a:lnTo>
                  <a:pt x="0" y="3217845"/>
                </a:lnTo>
                <a:lnTo>
                  <a:pt x="0" y="0"/>
                </a:lnTo>
                <a:close/>
              </a:path>
            </a:pathLst>
          </a:custGeom>
          <a:blipFill>
            <a:blip r:embed="rId10"/>
            <a:stretch>
              <a:fillRect l="0" t="0" r="0" b="0"/>
            </a:stretch>
          </a:blipFill>
        </p:spPr>
      </p:sp>
      <p:sp>
        <p:nvSpPr>
          <p:cNvPr name="TextBox 14" id="14"/>
          <p:cNvSpPr txBox="true"/>
          <p:nvPr/>
        </p:nvSpPr>
        <p:spPr>
          <a:xfrm rot="0">
            <a:off x="1569179" y="1637480"/>
            <a:ext cx="15978613" cy="9540555"/>
          </a:xfrm>
          <a:prstGeom prst="rect">
            <a:avLst/>
          </a:prstGeom>
        </p:spPr>
        <p:txBody>
          <a:bodyPr anchor="t" rtlCol="false" tIns="0" lIns="0" bIns="0" rIns="0">
            <a:spAutoFit/>
          </a:bodyPr>
          <a:lstStyle/>
          <a:p>
            <a:pPr algn="ctr">
              <a:lnSpc>
                <a:spcPts val="10148"/>
              </a:lnSpc>
            </a:pPr>
            <a:r>
              <a:rPr lang="en-US" sz="7248">
                <a:solidFill>
                  <a:srgbClr val="000000"/>
                </a:solidFill>
                <a:latin typeface="Letter-join Print Plus 3"/>
                <a:ea typeface="Letter-join Print Plus 3"/>
                <a:cs typeface="Letter-join Print Plus 3"/>
                <a:sym typeface="Letter-join Print Plus 3"/>
              </a:rPr>
              <a:t>Dear God, </a:t>
            </a:r>
          </a:p>
          <a:p>
            <a:pPr algn="ctr">
              <a:lnSpc>
                <a:spcPts val="10148"/>
              </a:lnSpc>
            </a:pPr>
            <a:r>
              <a:rPr lang="en-US" sz="7248">
                <a:solidFill>
                  <a:srgbClr val="000000"/>
                </a:solidFill>
                <a:latin typeface="Letter-join Print Plus 3"/>
                <a:ea typeface="Letter-join Print Plus 3"/>
                <a:cs typeface="Letter-join Print Plus 3"/>
                <a:sym typeface="Letter-join Print Plus 3"/>
              </a:rPr>
              <a:t>Help us to: Look in and care for our wellbeing. Look out and care for others. Look up and care for the world in which we live. </a:t>
            </a:r>
          </a:p>
          <a:p>
            <a:pPr algn="ctr">
              <a:lnSpc>
                <a:spcPts val="10148"/>
              </a:lnSpc>
            </a:pPr>
            <a:r>
              <a:rPr lang="en-US" sz="7248">
                <a:solidFill>
                  <a:srgbClr val="000000"/>
                </a:solidFill>
                <a:latin typeface="Letter-join Print Plus 3"/>
                <a:ea typeface="Letter-join Print Plus 3"/>
                <a:cs typeface="Letter-join Print Plus 3"/>
                <a:sym typeface="Letter-join Print Plus 3"/>
              </a:rPr>
              <a:t>Amen</a:t>
            </a:r>
          </a:p>
          <a:p>
            <a:pPr algn="ctr">
              <a:lnSpc>
                <a:spcPts val="15104"/>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DAGqm6kTN8s</dc:identifier>
  <dcterms:modified xsi:type="dcterms:W3CDTF">2011-08-01T06:04:30Z</dcterms:modified>
  <cp:revision>1</cp:revision>
  <dc:title>Copy of Green Leaves Background Watercolor Presentation</dc:title>
</cp:coreProperties>
</file>